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7" r:id="rId6"/>
    <p:sldId id="273" r:id="rId7"/>
    <p:sldId id="270" r:id="rId8"/>
    <p:sldId id="269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EF99DF"/>
    <a:srgbClr val="00FF00"/>
    <a:srgbClr val="E36329"/>
    <a:srgbClr val="DC4930"/>
    <a:srgbClr val="66FF33"/>
    <a:srgbClr val="EC2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8A5A2-F47C-47FA-89A5-E2F5AC9E58D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6FC2AED2-E0D5-423C-92C3-47D31F0AC1D8}">
      <dgm:prSet phldrT="[Текст]"/>
      <dgm:spPr>
        <a:solidFill>
          <a:srgbClr val="EC20B2">
            <a:alpha val="49804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/>
            <a:t>Колыбельные песни </a:t>
          </a:r>
          <a:endParaRPr lang="ru-RU" b="1" dirty="0"/>
        </a:p>
      </dgm:t>
    </dgm:pt>
    <dgm:pt modelId="{798EC027-BE09-4911-936F-BA330B91E0E1}" type="parTrans" cxnId="{999128A4-7B14-46DA-BDD4-F29F09A58744}">
      <dgm:prSet/>
      <dgm:spPr/>
      <dgm:t>
        <a:bodyPr/>
        <a:lstStyle/>
        <a:p>
          <a:endParaRPr lang="ru-RU"/>
        </a:p>
      </dgm:t>
    </dgm:pt>
    <dgm:pt modelId="{9371AFE9-AF79-4AFC-B0DC-B9FAC3C0104A}" type="sibTrans" cxnId="{999128A4-7B14-46DA-BDD4-F29F09A58744}">
      <dgm:prSet/>
      <dgm:spPr/>
      <dgm:t>
        <a:bodyPr/>
        <a:lstStyle/>
        <a:p>
          <a:endParaRPr lang="ru-RU"/>
        </a:p>
      </dgm:t>
    </dgm:pt>
    <dgm:pt modelId="{66B73F9D-E7CE-483E-B86D-EC2D46AADBFC}">
      <dgm:prSet phldrT="[Текст]"/>
      <dgm:spPr>
        <a:solidFill>
          <a:srgbClr val="00B050">
            <a:alpha val="50000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err="1" smtClean="0"/>
            <a:t>пестушки</a:t>
          </a:r>
          <a:endParaRPr lang="ru-RU" b="1" dirty="0"/>
        </a:p>
      </dgm:t>
    </dgm:pt>
    <dgm:pt modelId="{9004F9C3-D2DE-44FC-8387-575BA3A47CA8}" type="parTrans" cxnId="{BB693ABA-976B-4D4B-918B-9EA048869AA7}">
      <dgm:prSet/>
      <dgm:spPr/>
      <dgm:t>
        <a:bodyPr/>
        <a:lstStyle/>
        <a:p>
          <a:endParaRPr lang="ru-RU"/>
        </a:p>
      </dgm:t>
    </dgm:pt>
    <dgm:pt modelId="{51011FC9-95B2-4A77-9451-C6A14BE918AF}" type="sibTrans" cxnId="{BB693ABA-976B-4D4B-918B-9EA048869AA7}">
      <dgm:prSet/>
      <dgm:spPr/>
      <dgm:t>
        <a:bodyPr/>
        <a:lstStyle/>
        <a:p>
          <a:endParaRPr lang="ru-RU"/>
        </a:p>
      </dgm:t>
    </dgm:pt>
    <dgm:pt modelId="{AE002CE8-C3E0-4A0C-AB66-630F6E170DE8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err="1" smtClean="0"/>
            <a:t>потешки</a:t>
          </a:r>
          <a:endParaRPr lang="ru-RU" b="1" dirty="0"/>
        </a:p>
      </dgm:t>
    </dgm:pt>
    <dgm:pt modelId="{CAF96975-7E9F-4072-BEAA-4163ABE90BF7}" type="parTrans" cxnId="{DD4552C3-0790-461D-AFF6-3EA0A3C7CAEE}">
      <dgm:prSet/>
      <dgm:spPr/>
      <dgm:t>
        <a:bodyPr/>
        <a:lstStyle/>
        <a:p>
          <a:endParaRPr lang="ru-RU"/>
        </a:p>
      </dgm:t>
    </dgm:pt>
    <dgm:pt modelId="{42BC920F-2191-45A2-BA50-DD8639A859F0}" type="sibTrans" cxnId="{DD4552C3-0790-461D-AFF6-3EA0A3C7CAEE}">
      <dgm:prSet/>
      <dgm:spPr/>
      <dgm:t>
        <a:bodyPr/>
        <a:lstStyle/>
        <a:p>
          <a:endParaRPr lang="ru-RU"/>
        </a:p>
      </dgm:t>
    </dgm:pt>
    <dgm:pt modelId="{29F067A9-890A-4AFC-8A96-E1EC6F6C374E}" type="pres">
      <dgm:prSet presAssocID="{BAA8A5A2-F47C-47FA-89A5-E2F5AC9E58D8}" presName="Name0" presStyleCnt="0">
        <dgm:presLayoutVars>
          <dgm:chMax val="7"/>
          <dgm:dir/>
          <dgm:resizeHandles val="exact"/>
        </dgm:presLayoutVars>
      </dgm:prSet>
      <dgm:spPr/>
    </dgm:pt>
    <dgm:pt modelId="{EA01C400-966B-4145-9DB2-AD9E0D0CC45F}" type="pres">
      <dgm:prSet presAssocID="{BAA8A5A2-F47C-47FA-89A5-E2F5AC9E58D8}" presName="ellipse1" presStyleLbl="vennNode1" presStyleIdx="0" presStyleCnt="3" custScaleX="95911" custScaleY="82370" custLinFactNeighborX="-8116" custLinFactNeighborY="10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2A96A-8FD3-4B90-A7E6-CF75C327C3C3}" type="pres">
      <dgm:prSet presAssocID="{BAA8A5A2-F47C-47FA-89A5-E2F5AC9E58D8}" presName="ellipse2" presStyleLbl="vennNode1" presStyleIdx="1" presStyleCnt="3" custScaleX="84157" custScaleY="84159" custLinFactNeighborX="-73139" custLinFactNeighborY="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A7E8B-E78E-4E34-BD3C-65B90935F015}" type="pres">
      <dgm:prSet presAssocID="{BAA8A5A2-F47C-47FA-89A5-E2F5AC9E58D8}" presName="ellipse3" presStyleLbl="vennNode1" presStyleIdx="2" presStyleCnt="3" custScaleX="72645" custScaleY="73994" custLinFactNeighborX="7847" custLinFactNeighborY="-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552C3-0790-461D-AFF6-3EA0A3C7CAEE}" srcId="{BAA8A5A2-F47C-47FA-89A5-E2F5AC9E58D8}" destId="{AE002CE8-C3E0-4A0C-AB66-630F6E170DE8}" srcOrd="2" destOrd="0" parTransId="{CAF96975-7E9F-4072-BEAA-4163ABE90BF7}" sibTransId="{42BC920F-2191-45A2-BA50-DD8639A859F0}"/>
    <dgm:cxn modelId="{D7DDA31D-57DE-4CD9-9767-06A0A45F3F6A}" type="presOf" srcId="{6FC2AED2-E0D5-423C-92C3-47D31F0AC1D8}" destId="{EA01C400-966B-4145-9DB2-AD9E0D0CC45F}" srcOrd="0" destOrd="0" presId="urn:microsoft.com/office/officeart/2005/8/layout/rings+Icon"/>
    <dgm:cxn modelId="{38234EBA-58B3-4F1D-992B-0179AD0A3EF5}" type="presOf" srcId="{AE002CE8-C3E0-4A0C-AB66-630F6E170DE8}" destId="{472A7E8B-E78E-4E34-BD3C-65B90935F015}" srcOrd="0" destOrd="0" presId="urn:microsoft.com/office/officeart/2005/8/layout/rings+Icon"/>
    <dgm:cxn modelId="{BB693ABA-976B-4D4B-918B-9EA048869AA7}" srcId="{BAA8A5A2-F47C-47FA-89A5-E2F5AC9E58D8}" destId="{66B73F9D-E7CE-483E-B86D-EC2D46AADBFC}" srcOrd="1" destOrd="0" parTransId="{9004F9C3-D2DE-44FC-8387-575BA3A47CA8}" sibTransId="{51011FC9-95B2-4A77-9451-C6A14BE918AF}"/>
    <dgm:cxn modelId="{99575268-8AD0-4948-9ED3-01EC4E9CE15D}" type="presOf" srcId="{66B73F9D-E7CE-483E-B86D-EC2D46AADBFC}" destId="{3522A96A-8FD3-4B90-A7E6-CF75C327C3C3}" srcOrd="0" destOrd="0" presId="urn:microsoft.com/office/officeart/2005/8/layout/rings+Icon"/>
    <dgm:cxn modelId="{999128A4-7B14-46DA-BDD4-F29F09A58744}" srcId="{BAA8A5A2-F47C-47FA-89A5-E2F5AC9E58D8}" destId="{6FC2AED2-E0D5-423C-92C3-47D31F0AC1D8}" srcOrd="0" destOrd="0" parTransId="{798EC027-BE09-4911-936F-BA330B91E0E1}" sibTransId="{9371AFE9-AF79-4AFC-B0DC-B9FAC3C0104A}"/>
    <dgm:cxn modelId="{63D38483-FF1A-4CF4-9DAD-F5E678C7F209}" type="presOf" srcId="{BAA8A5A2-F47C-47FA-89A5-E2F5AC9E58D8}" destId="{29F067A9-890A-4AFC-8A96-E1EC6F6C374E}" srcOrd="0" destOrd="0" presId="urn:microsoft.com/office/officeart/2005/8/layout/rings+Icon"/>
    <dgm:cxn modelId="{CEBB24CC-F5AA-48A5-84C9-7765F732C98A}" type="presParOf" srcId="{29F067A9-890A-4AFC-8A96-E1EC6F6C374E}" destId="{EA01C400-966B-4145-9DB2-AD9E0D0CC45F}" srcOrd="0" destOrd="0" presId="urn:microsoft.com/office/officeart/2005/8/layout/rings+Icon"/>
    <dgm:cxn modelId="{FF3E2386-006A-4A58-99D5-24E807DF52D1}" type="presParOf" srcId="{29F067A9-890A-4AFC-8A96-E1EC6F6C374E}" destId="{3522A96A-8FD3-4B90-A7E6-CF75C327C3C3}" srcOrd="1" destOrd="0" presId="urn:microsoft.com/office/officeart/2005/8/layout/rings+Icon"/>
    <dgm:cxn modelId="{A84547A2-2DB1-41A7-84B5-26424789A1B9}" type="presParOf" srcId="{29F067A9-890A-4AFC-8A96-E1EC6F6C374E}" destId="{472A7E8B-E78E-4E34-BD3C-65B90935F015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AF926-4A2E-4A4B-B6C7-86C254BB08C4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5144F717-1E9B-4F0F-91AC-36E33D287329}">
      <dgm:prSet phldrT="[Текст]"/>
      <dgm:spPr>
        <a:solidFill>
          <a:srgbClr val="7030A0">
            <a:alpha val="50000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/>
            <a:t>прибаутки</a:t>
          </a:r>
          <a:endParaRPr lang="ru-RU" b="1" dirty="0"/>
        </a:p>
      </dgm:t>
    </dgm:pt>
    <dgm:pt modelId="{16024D11-C41E-49AC-BC7A-F19C904B8C68}" type="parTrans" cxnId="{060C598F-E1A7-455D-8E08-B8F2F4DE1FAB}">
      <dgm:prSet/>
      <dgm:spPr/>
      <dgm:t>
        <a:bodyPr/>
        <a:lstStyle/>
        <a:p>
          <a:endParaRPr lang="ru-RU"/>
        </a:p>
      </dgm:t>
    </dgm:pt>
    <dgm:pt modelId="{88D3B1B6-6711-490C-B14E-A7B26F7EC229}" type="sibTrans" cxnId="{060C598F-E1A7-455D-8E08-B8F2F4DE1FAB}">
      <dgm:prSet/>
      <dgm:spPr/>
      <dgm:t>
        <a:bodyPr/>
        <a:lstStyle/>
        <a:p>
          <a:endParaRPr lang="ru-RU"/>
        </a:p>
      </dgm:t>
    </dgm:pt>
    <dgm:pt modelId="{9C381963-BB43-42D2-82A8-50004C638394}" type="pres">
      <dgm:prSet presAssocID="{5B4AF926-4A2E-4A4B-B6C7-86C254BB08C4}" presName="Name0" presStyleCnt="0">
        <dgm:presLayoutVars>
          <dgm:chMax val="7"/>
          <dgm:dir/>
          <dgm:resizeHandles val="exact"/>
        </dgm:presLayoutVars>
      </dgm:prSet>
      <dgm:spPr/>
    </dgm:pt>
    <dgm:pt modelId="{9FE02C57-286C-444A-86B9-C254A4374041}" type="pres">
      <dgm:prSet presAssocID="{5B4AF926-4A2E-4A4B-B6C7-86C254BB08C4}" presName="ellipse1" presStyleLbl="vennNode1" presStyleIdx="0" presStyleCnt="1" custLinFactNeighborX="-3793" custLinFactNeighborY="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8C6B6-70FA-4658-952C-EAAB2149E806}" type="presOf" srcId="{5B4AF926-4A2E-4A4B-B6C7-86C254BB08C4}" destId="{9C381963-BB43-42D2-82A8-50004C638394}" srcOrd="0" destOrd="0" presId="urn:microsoft.com/office/officeart/2005/8/layout/rings+Icon"/>
    <dgm:cxn modelId="{9D5DF828-FAEE-490D-A7CB-3C9EB8218E6F}" type="presOf" srcId="{5144F717-1E9B-4F0F-91AC-36E33D287329}" destId="{9FE02C57-286C-444A-86B9-C254A4374041}" srcOrd="0" destOrd="0" presId="urn:microsoft.com/office/officeart/2005/8/layout/rings+Icon"/>
    <dgm:cxn modelId="{060C598F-E1A7-455D-8E08-B8F2F4DE1FAB}" srcId="{5B4AF926-4A2E-4A4B-B6C7-86C254BB08C4}" destId="{5144F717-1E9B-4F0F-91AC-36E33D287329}" srcOrd="0" destOrd="0" parTransId="{16024D11-C41E-49AC-BC7A-F19C904B8C68}" sibTransId="{88D3B1B6-6711-490C-B14E-A7B26F7EC229}"/>
    <dgm:cxn modelId="{1DBDA8D3-EC8B-433D-859D-7ADE6E08C5B9}" type="presParOf" srcId="{9C381963-BB43-42D2-82A8-50004C638394}" destId="{9FE02C57-286C-444A-86B9-C254A4374041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A8A5A2-F47C-47FA-89A5-E2F5AC9E58D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6FC2AED2-E0D5-423C-92C3-47D31F0AC1D8}">
      <dgm:prSet phldrT="[Текст]"/>
      <dgm:spPr>
        <a:solidFill>
          <a:srgbClr val="EC20B2">
            <a:alpha val="49804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/>
            <a:t>Игровые</a:t>
          </a:r>
        </a:p>
        <a:p>
          <a:r>
            <a:rPr lang="ru-RU" b="1" dirty="0" smtClean="0"/>
            <a:t>припевы</a:t>
          </a:r>
          <a:endParaRPr lang="ru-RU" b="1" dirty="0"/>
        </a:p>
      </dgm:t>
    </dgm:pt>
    <dgm:pt modelId="{798EC027-BE09-4911-936F-BA330B91E0E1}" type="parTrans" cxnId="{999128A4-7B14-46DA-BDD4-F29F09A58744}">
      <dgm:prSet/>
      <dgm:spPr/>
      <dgm:t>
        <a:bodyPr/>
        <a:lstStyle/>
        <a:p>
          <a:endParaRPr lang="ru-RU"/>
        </a:p>
      </dgm:t>
    </dgm:pt>
    <dgm:pt modelId="{9371AFE9-AF79-4AFC-B0DC-B9FAC3C0104A}" type="sibTrans" cxnId="{999128A4-7B14-46DA-BDD4-F29F09A58744}">
      <dgm:prSet/>
      <dgm:spPr/>
      <dgm:t>
        <a:bodyPr/>
        <a:lstStyle/>
        <a:p>
          <a:endParaRPr lang="ru-RU"/>
        </a:p>
      </dgm:t>
    </dgm:pt>
    <dgm:pt modelId="{66B73F9D-E7CE-483E-B86D-EC2D46AADBFC}">
      <dgm:prSet phldrT="[Текст]"/>
      <dgm:spPr>
        <a:solidFill>
          <a:srgbClr val="00B050">
            <a:alpha val="50000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/>
            <a:t>считалки</a:t>
          </a:r>
          <a:endParaRPr lang="ru-RU" b="1" dirty="0"/>
        </a:p>
      </dgm:t>
    </dgm:pt>
    <dgm:pt modelId="{9004F9C3-D2DE-44FC-8387-575BA3A47CA8}" type="parTrans" cxnId="{BB693ABA-976B-4D4B-918B-9EA048869AA7}">
      <dgm:prSet/>
      <dgm:spPr/>
      <dgm:t>
        <a:bodyPr/>
        <a:lstStyle/>
        <a:p>
          <a:endParaRPr lang="ru-RU"/>
        </a:p>
      </dgm:t>
    </dgm:pt>
    <dgm:pt modelId="{51011FC9-95B2-4A77-9451-C6A14BE918AF}" type="sibTrans" cxnId="{BB693ABA-976B-4D4B-918B-9EA048869AA7}">
      <dgm:prSet/>
      <dgm:spPr/>
      <dgm:t>
        <a:bodyPr/>
        <a:lstStyle/>
        <a:p>
          <a:endParaRPr lang="ru-RU"/>
        </a:p>
      </dgm:t>
    </dgm:pt>
    <dgm:pt modelId="{AE002CE8-C3E0-4A0C-AB66-630F6E170DE8}">
      <dgm:prSet phldrT="[Текст]"/>
      <dgm:spPr>
        <a:solidFill>
          <a:schemeClr val="accent5">
            <a:lumMod val="60000"/>
            <a:lumOff val="40000"/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/>
            <a:t>Жеребьёвые </a:t>
          </a:r>
          <a:r>
            <a:rPr lang="ru-RU" b="1" dirty="0" err="1" smtClean="0"/>
            <a:t>сговорки</a:t>
          </a:r>
          <a:endParaRPr lang="ru-RU" b="1" dirty="0"/>
        </a:p>
      </dgm:t>
    </dgm:pt>
    <dgm:pt modelId="{CAF96975-7E9F-4072-BEAA-4163ABE90BF7}" type="parTrans" cxnId="{DD4552C3-0790-461D-AFF6-3EA0A3C7CAEE}">
      <dgm:prSet/>
      <dgm:spPr/>
      <dgm:t>
        <a:bodyPr/>
        <a:lstStyle/>
        <a:p>
          <a:endParaRPr lang="ru-RU"/>
        </a:p>
      </dgm:t>
    </dgm:pt>
    <dgm:pt modelId="{42BC920F-2191-45A2-BA50-DD8639A859F0}" type="sibTrans" cxnId="{DD4552C3-0790-461D-AFF6-3EA0A3C7CAEE}">
      <dgm:prSet/>
      <dgm:spPr/>
      <dgm:t>
        <a:bodyPr/>
        <a:lstStyle/>
        <a:p>
          <a:endParaRPr lang="ru-RU"/>
        </a:p>
      </dgm:t>
    </dgm:pt>
    <dgm:pt modelId="{29F067A9-890A-4AFC-8A96-E1EC6F6C374E}" type="pres">
      <dgm:prSet presAssocID="{BAA8A5A2-F47C-47FA-89A5-E2F5AC9E58D8}" presName="Name0" presStyleCnt="0">
        <dgm:presLayoutVars>
          <dgm:chMax val="7"/>
          <dgm:dir/>
          <dgm:resizeHandles val="exact"/>
        </dgm:presLayoutVars>
      </dgm:prSet>
      <dgm:spPr/>
    </dgm:pt>
    <dgm:pt modelId="{EA01C400-966B-4145-9DB2-AD9E0D0CC45F}" type="pres">
      <dgm:prSet presAssocID="{BAA8A5A2-F47C-47FA-89A5-E2F5AC9E58D8}" presName="ellipse1" presStyleLbl="vennNode1" presStyleIdx="0" presStyleCnt="3" custScaleX="73254" custScaleY="60892" custLinFactNeighborX="-28973" custLinFactNeighborY="-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2A96A-8FD3-4B90-A7E6-CF75C327C3C3}" type="pres">
      <dgm:prSet presAssocID="{BAA8A5A2-F47C-47FA-89A5-E2F5AC9E58D8}" presName="ellipse2" presStyleLbl="vennNode1" presStyleIdx="1" presStyleCnt="3" custScaleX="65508" custScaleY="57253" custLinFactNeighborX="-82399" custLinFactNeighborY="-8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A7E8B-E78E-4E34-BD3C-65B90935F015}" type="pres">
      <dgm:prSet presAssocID="{BAA8A5A2-F47C-47FA-89A5-E2F5AC9E58D8}" presName="ellipse3" presStyleLbl="vennNode1" presStyleIdx="2" presStyleCnt="3" custScaleX="69434" custScaleY="61187" custLinFactNeighborX="-55453" custLinFactNeighborY="-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552C3-0790-461D-AFF6-3EA0A3C7CAEE}" srcId="{BAA8A5A2-F47C-47FA-89A5-E2F5AC9E58D8}" destId="{AE002CE8-C3E0-4A0C-AB66-630F6E170DE8}" srcOrd="2" destOrd="0" parTransId="{CAF96975-7E9F-4072-BEAA-4163ABE90BF7}" sibTransId="{42BC920F-2191-45A2-BA50-DD8639A859F0}"/>
    <dgm:cxn modelId="{D456D645-55E8-4D21-A8A7-3A19AF8F54A4}" type="presOf" srcId="{6FC2AED2-E0D5-423C-92C3-47D31F0AC1D8}" destId="{EA01C400-966B-4145-9DB2-AD9E0D0CC45F}" srcOrd="0" destOrd="0" presId="urn:microsoft.com/office/officeart/2005/8/layout/rings+Icon"/>
    <dgm:cxn modelId="{2C2FFD1B-8425-4525-8944-CBC8CC911F36}" type="presOf" srcId="{BAA8A5A2-F47C-47FA-89A5-E2F5AC9E58D8}" destId="{29F067A9-890A-4AFC-8A96-E1EC6F6C374E}" srcOrd="0" destOrd="0" presId="urn:microsoft.com/office/officeart/2005/8/layout/rings+Icon"/>
    <dgm:cxn modelId="{BB693ABA-976B-4D4B-918B-9EA048869AA7}" srcId="{BAA8A5A2-F47C-47FA-89A5-E2F5AC9E58D8}" destId="{66B73F9D-E7CE-483E-B86D-EC2D46AADBFC}" srcOrd="1" destOrd="0" parTransId="{9004F9C3-D2DE-44FC-8387-575BA3A47CA8}" sibTransId="{51011FC9-95B2-4A77-9451-C6A14BE918AF}"/>
    <dgm:cxn modelId="{999128A4-7B14-46DA-BDD4-F29F09A58744}" srcId="{BAA8A5A2-F47C-47FA-89A5-E2F5AC9E58D8}" destId="{6FC2AED2-E0D5-423C-92C3-47D31F0AC1D8}" srcOrd="0" destOrd="0" parTransId="{798EC027-BE09-4911-936F-BA330B91E0E1}" sibTransId="{9371AFE9-AF79-4AFC-B0DC-B9FAC3C0104A}"/>
    <dgm:cxn modelId="{76F836FC-4873-4B19-A1A9-1EBED6520019}" type="presOf" srcId="{66B73F9D-E7CE-483E-B86D-EC2D46AADBFC}" destId="{3522A96A-8FD3-4B90-A7E6-CF75C327C3C3}" srcOrd="0" destOrd="0" presId="urn:microsoft.com/office/officeart/2005/8/layout/rings+Icon"/>
    <dgm:cxn modelId="{ED0A4F0C-472D-4646-B83B-44902D79C55C}" type="presOf" srcId="{AE002CE8-C3E0-4A0C-AB66-630F6E170DE8}" destId="{472A7E8B-E78E-4E34-BD3C-65B90935F015}" srcOrd="0" destOrd="0" presId="urn:microsoft.com/office/officeart/2005/8/layout/rings+Icon"/>
    <dgm:cxn modelId="{89061BC5-0B60-44B7-B913-F7588FAD7533}" type="presParOf" srcId="{29F067A9-890A-4AFC-8A96-E1EC6F6C374E}" destId="{EA01C400-966B-4145-9DB2-AD9E0D0CC45F}" srcOrd="0" destOrd="0" presId="urn:microsoft.com/office/officeart/2005/8/layout/rings+Icon"/>
    <dgm:cxn modelId="{30F562ED-9ADE-4FE0-9E6A-6848BCCE4ADD}" type="presParOf" srcId="{29F067A9-890A-4AFC-8A96-E1EC6F6C374E}" destId="{3522A96A-8FD3-4B90-A7E6-CF75C327C3C3}" srcOrd="1" destOrd="0" presId="urn:microsoft.com/office/officeart/2005/8/layout/rings+Icon"/>
    <dgm:cxn modelId="{ECC43B7A-B85B-45F6-9394-7E3934235C3B}" type="presParOf" srcId="{29F067A9-890A-4AFC-8A96-E1EC6F6C374E}" destId="{472A7E8B-E78E-4E34-BD3C-65B90935F015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AF926-4A2E-4A4B-B6C7-86C254BB08C4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5144F717-1E9B-4F0F-91AC-36E33D287329}">
      <dgm:prSet phldrT="[Текст]"/>
      <dgm:spPr>
        <a:solidFill>
          <a:srgbClr val="7030A0">
            <a:alpha val="50000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/>
            <a:t>скороговорки</a:t>
          </a:r>
          <a:endParaRPr lang="ru-RU" b="1" dirty="0"/>
        </a:p>
      </dgm:t>
    </dgm:pt>
    <dgm:pt modelId="{16024D11-C41E-49AC-BC7A-F19C904B8C68}" type="parTrans" cxnId="{060C598F-E1A7-455D-8E08-B8F2F4DE1FAB}">
      <dgm:prSet/>
      <dgm:spPr/>
      <dgm:t>
        <a:bodyPr/>
        <a:lstStyle/>
        <a:p>
          <a:endParaRPr lang="ru-RU"/>
        </a:p>
      </dgm:t>
    </dgm:pt>
    <dgm:pt modelId="{88D3B1B6-6711-490C-B14E-A7B26F7EC229}" type="sibTrans" cxnId="{060C598F-E1A7-455D-8E08-B8F2F4DE1FAB}">
      <dgm:prSet/>
      <dgm:spPr/>
      <dgm:t>
        <a:bodyPr/>
        <a:lstStyle/>
        <a:p>
          <a:endParaRPr lang="ru-RU"/>
        </a:p>
      </dgm:t>
    </dgm:pt>
    <dgm:pt modelId="{9C381963-BB43-42D2-82A8-50004C638394}" type="pres">
      <dgm:prSet presAssocID="{5B4AF926-4A2E-4A4B-B6C7-86C254BB08C4}" presName="Name0" presStyleCnt="0">
        <dgm:presLayoutVars>
          <dgm:chMax val="7"/>
          <dgm:dir/>
          <dgm:resizeHandles val="exact"/>
        </dgm:presLayoutVars>
      </dgm:prSet>
      <dgm:spPr/>
    </dgm:pt>
    <dgm:pt modelId="{9FE02C57-286C-444A-86B9-C254A4374041}" type="pres">
      <dgm:prSet presAssocID="{5B4AF926-4A2E-4A4B-B6C7-86C254BB08C4}" presName="ellipse1" presStyleLbl="vennNode1" presStyleIdx="0" presStyleCnt="1" custLinFactNeighborX="-50680" custLinFactNeighborY="4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D99F7-370C-4263-8B6D-63BC463CE892}" type="presOf" srcId="{5B4AF926-4A2E-4A4B-B6C7-86C254BB08C4}" destId="{9C381963-BB43-42D2-82A8-50004C638394}" srcOrd="0" destOrd="0" presId="urn:microsoft.com/office/officeart/2005/8/layout/rings+Icon"/>
    <dgm:cxn modelId="{8E49A04C-8E25-412E-A01B-0750E9B5DA9C}" type="presOf" srcId="{5144F717-1E9B-4F0F-91AC-36E33D287329}" destId="{9FE02C57-286C-444A-86B9-C254A4374041}" srcOrd="0" destOrd="0" presId="urn:microsoft.com/office/officeart/2005/8/layout/rings+Icon"/>
    <dgm:cxn modelId="{060C598F-E1A7-455D-8E08-B8F2F4DE1FAB}" srcId="{5B4AF926-4A2E-4A4B-B6C7-86C254BB08C4}" destId="{5144F717-1E9B-4F0F-91AC-36E33D287329}" srcOrd="0" destOrd="0" parTransId="{16024D11-C41E-49AC-BC7A-F19C904B8C68}" sibTransId="{88D3B1B6-6711-490C-B14E-A7B26F7EC229}"/>
    <dgm:cxn modelId="{544EF5EE-B1B4-4DF6-916F-7E47EC005E5B}" type="presParOf" srcId="{9C381963-BB43-42D2-82A8-50004C638394}" destId="{9FE02C57-286C-444A-86B9-C254A4374041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C400-966B-4145-9DB2-AD9E0D0CC45F}">
      <dsp:nvSpPr>
        <dsp:cNvPr id="0" name=""/>
        <dsp:cNvSpPr/>
      </dsp:nvSpPr>
      <dsp:spPr>
        <a:xfrm>
          <a:off x="468039" y="710912"/>
          <a:ext cx="3599356" cy="3091144"/>
        </a:xfrm>
        <a:prstGeom prst="ellipse">
          <a:avLst/>
        </a:prstGeom>
        <a:solidFill>
          <a:srgbClr val="EC20B2">
            <a:alpha val="49804"/>
          </a:srgb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Колыбельные песни </a:t>
          </a:r>
          <a:endParaRPr lang="ru-RU" sz="2900" b="1" kern="1200" dirty="0"/>
        </a:p>
      </dsp:txBody>
      <dsp:txXfrm>
        <a:off x="995152" y="1163600"/>
        <a:ext cx="2545130" cy="2185768"/>
      </dsp:txXfrm>
    </dsp:sp>
    <dsp:sp modelId="{3522A96A-8FD3-4B90-A7E6-CF75C327C3C3}">
      <dsp:nvSpPr>
        <dsp:cNvPr id="0" name=""/>
        <dsp:cNvSpPr/>
      </dsp:nvSpPr>
      <dsp:spPr>
        <a:xfrm>
          <a:off x="180007" y="3080588"/>
          <a:ext cx="3158251" cy="3158281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пестушки</a:t>
          </a:r>
          <a:endParaRPr lang="ru-RU" sz="2900" b="1" kern="1200" dirty="0"/>
        </a:p>
      </dsp:txBody>
      <dsp:txXfrm>
        <a:off x="642522" y="3543108"/>
        <a:ext cx="2233221" cy="2233241"/>
      </dsp:txXfrm>
    </dsp:sp>
    <dsp:sp modelId="{472A7E8B-E78E-4E34-BD3C-65B90935F015}">
      <dsp:nvSpPr>
        <dsp:cNvPr id="0" name=""/>
        <dsp:cNvSpPr/>
      </dsp:nvSpPr>
      <dsp:spPr>
        <a:xfrm>
          <a:off x="5364589" y="204178"/>
          <a:ext cx="2726228" cy="2776813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потешки</a:t>
          </a:r>
          <a:endParaRPr lang="ru-RU" sz="2900" b="1" kern="1200" dirty="0"/>
        </a:p>
      </dsp:txBody>
      <dsp:txXfrm>
        <a:off x="5763836" y="610833"/>
        <a:ext cx="1927734" cy="1963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02C57-286C-444A-86B9-C254A4374041}">
      <dsp:nvSpPr>
        <dsp:cNvPr id="0" name=""/>
        <dsp:cNvSpPr/>
      </dsp:nvSpPr>
      <dsp:spPr>
        <a:xfrm>
          <a:off x="1228359" y="0"/>
          <a:ext cx="2736304" cy="2736304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прибаутки</a:t>
          </a:r>
          <a:endParaRPr lang="ru-RU" sz="2900" b="1" kern="1200" dirty="0"/>
        </a:p>
      </dsp:txBody>
      <dsp:txXfrm>
        <a:off x="1629081" y="400722"/>
        <a:ext cx="1934860" cy="1934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C400-966B-4145-9DB2-AD9E0D0CC45F}">
      <dsp:nvSpPr>
        <dsp:cNvPr id="0" name=""/>
        <dsp:cNvSpPr/>
      </dsp:nvSpPr>
      <dsp:spPr>
        <a:xfrm>
          <a:off x="0" y="757775"/>
          <a:ext cx="2749082" cy="2285127"/>
        </a:xfrm>
        <a:prstGeom prst="ellipse">
          <a:avLst/>
        </a:prstGeom>
        <a:solidFill>
          <a:srgbClr val="EC20B2">
            <a:alpha val="49804"/>
          </a:srgb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Игровые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припевы</a:t>
          </a:r>
          <a:endParaRPr lang="ru-RU" sz="2300" b="1" kern="1200" dirty="0"/>
        </a:p>
      </dsp:txBody>
      <dsp:txXfrm>
        <a:off x="402594" y="1092424"/>
        <a:ext cx="1943894" cy="1615829"/>
      </dsp:txXfrm>
    </dsp:sp>
    <dsp:sp modelId="{3522A96A-8FD3-4B90-A7E6-CF75C327C3C3}">
      <dsp:nvSpPr>
        <dsp:cNvPr id="0" name=""/>
        <dsp:cNvSpPr/>
      </dsp:nvSpPr>
      <dsp:spPr>
        <a:xfrm>
          <a:off x="0" y="3035695"/>
          <a:ext cx="2458390" cy="214856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считалки</a:t>
          </a:r>
          <a:endParaRPr lang="ru-RU" sz="2300" b="1" kern="1200" dirty="0"/>
        </a:p>
      </dsp:txBody>
      <dsp:txXfrm>
        <a:off x="360023" y="3350345"/>
        <a:ext cx="1738344" cy="1519265"/>
      </dsp:txXfrm>
    </dsp:sp>
    <dsp:sp modelId="{472A7E8B-E78E-4E34-BD3C-65B90935F015}">
      <dsp:nvSpPr>
        <dsp:cNvPr id="0" name=""/>
        <dsp:cNvSpPr/>
      </dsp:nvSpPr>
      <dsp:spPr>
        <a:xfrm>
          <a:off x="2866869" y="683114"/>
          <a:ext cx="2605725" cy="2296198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Жеребьёвые </a:t>
          </a:r>
          <a:r>
            <a:rPr lang="ru-RU" sz="2300" b="1" kern="1200" dirty="0" err="1" smtClean="0"/>
            <a:t>сговорки</a:t>
          </a:r>
          <a:endParaRPr lang="ru-RU" sz="2300" b="1" kern="1200" dirty="0"/>
        </a:p>
      </dsp:txBody>
      <dsp:txXfrm>
        <a:off x="3248469" y="1019384"/>
        <a:ext cx="1842525" cy="1623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02C57-286C-444A-86B9-C254A4374041}">
      <dsp:nvSpPr>
        <dsp:cNvPr id="0" name=""/>
        <dsp:cNvSpPr/>
      </dsp:nvSpPr>
      <dsp:spPr>
        <a:xfrm>
          <a:off x="0" y="0"/>
          <a:ext cx="2736304" cy="2736304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скороговорки</a:t>
          </a:r>
          <a:endParaRPr lang="ru-RU" sz="2300" b="1" kern="1200" dirty="0"/>
        </a:p>
      </dsp:txBody>
      <dsp:txXfrm>
        <a:off x="400722" y="400722"/>
        <a:ext cx="1934860" cy="1934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6568-D5CF-4F31-BAFB-95C179BBABDC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C0E46-AAF7-4BB8-8BDA-F1F9D12F0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3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37995" y="692696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Тема: «Развитие устной речи детей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дошкольного возраста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с использованием малых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фольклорных форм»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9383" y="429309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дошкольное образовательное учреждение «Центр развития ребенка – детский сад № 18 №</a:t>
            </a:r>
            <a:r>
              <a:rPr lang="ru-RU" b="1" dirty="0" err="1" smtClean="0"/>
              <a:t>Лесовичок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Воспитатель </a:t>
            </a:r>
            <a:r>
              <a:rPr lang="en-US" b="1" dirty="0" smtClean="0"/>
              <a:t>I </a:t>
            </a:r>
            <a:r>
              <a:rPr lang="ru-RU" b="1" dirty="0" smtClean="0"/>
              <a:t>кв. категории</a:t>
            </a:r>
          </a:p>
          <a:p>
            <a:r>
              <a:rPr lang="ru-RU" b="1" dirty="0" smtClean="0"/>
              <a:t>Воронцова Надежда Сергеевна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4959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Вывод:</a:t>
            </a:r>
          </a:p>
          <a:p>
            <a:pPr algn="ctr"/>
            <a:endParaRPr lang="ru-RU" sz="3200" b="1" dirty="0" smtClean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/>
              <a:t>Ценность фольклорных произведений для дошкольников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/>
              <a:t>Устное народное творчество оказывает активизирующее воздействие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/>
              <a:t>Средствами малых форм фольклора воспитывается в детях активное отношение к окружающему миру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104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9611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Проблемы в развитии речи дошкольников: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Односложная речь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Неспособность построить распространённое предложение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Недостаточный словарный запас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Бедная диалогическая речь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Неспособность построить монолог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Отсутствие навыков культуры речи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 </a:t>
            </a:r>
            <a:r>
              <a:rPr lang="ru-RU" sz="2800" dirty="0" smtClean="0"/>
              <a:t>Плохая дикция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264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7961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Цель:</a:t>
            </a:r>
          </a:p>
          <a:p>
            <a:pPr algn="ctr"/>
            <a:r>
              <a:rPr lang="ru-RU" sz="3200" b="1" dirty="0"/>
              <a:t> </a:t>
            </a:r>
            <a:r>
              <a:rPr lang="ru-RU" sz="3200" b="1" dirty="0" smtClean="0"/>
              <a:t>       «Развивать устную речь детей дошкольного возраста посредством малых форм фольклора в различных видах деятельности ДОУ»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10" y="3103225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4959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Показать детям красоту русского языка через устное народное творчество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Поэтапно формировать интерес к фольклору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Обогащать словарный запас детей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Развивать грамматическую сторону речи, диалогическую и монологическую связную речь.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Формировать уважительное отношение к чувствам принадлежности к своей семье, малой и большой родине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Овладевать элементарными общепринятыми нормами и правилами поведения в социуме на основе первичных ценностно-моральных представлений о том «что такое хорошо и что такое плохо»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Развивать эмоционально-ценностное восприятие произведений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искусства (словесного)</a:t>
            </a:r>
          </a:p>
        </p:txBody>
      </p:sp>
    </p:spTree>
    <p:extLst>
      <p:ext uri="{BB962C8B-B14F-4D97-AF65-F5344CB8AC3E}">
        <p14:creationId xmlns:p14="http://schemas.microsoft.com/office/powerpoint/2010/main" val="171313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4959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Программное обеспечение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Программа «Детство» </a:t>
            </a:r>
          </a:p>
          <a:p>
            <a:pPr algn="ctr"/>
            <a:r>
              <a:rPr lang="ru-RU" sz="2800" dirty="0" smtClean="0"/>
              <a:t>(комплексная)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Программа «От рождения до школы» (комплексная)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Программа «Играем в театр»</a:t>
            </a:r>
          </a:p>
          <a:p>
            <a:pPr algn="ctr"/>
            <a:r>
              <a:rPr lang="ru-RU" sz="2800" dirty="0" smtClean="0"/>
              <a:t> (парциальная)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Программа «Наш край» </a:t>
            </a:r>
          </a:p>
          <a:p>
            <a:pPr algn="ctr"/>
            <a:r>
              <a:rPr lang="ru-RU" sz="2800" dirty="0" smtClean="0"/>
              <a:t>(парциальная)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dirty="0" smtClean="0"/>
              <a:t>Программа «Воспитываем патриотов России» (воспитательная)</a:t>
            </a:r>
          </a:p>
        </p:txBody>
      </p:sp>
    </p:spTree>
    <p:extLst>
      <p:ext uri="{BB962C8B-B14F-4D97-AF65-F5344CB8AC3E}">
        <p14:creationId xmlns:p14="http://schemas.microsoft.com/office/powerpoint/2010/main" val="172564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4959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Блоки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Создание развивающей речевой среды в группе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Использование материалов устного народного творчества в </a:t>
            </a:r>
            <a:r>
              <a:rPr lang="ru-RU" sz="3200" dirty="0" smtClean="0"/>
              <a:t>различных образовательных </a:t>
            </a:r>
            <a:r>
              <a:rPr lang="ru-RU" sz="3200" dirty="0" smtClean="0"/>
              <a:t>областях</a:t>
            </a:r>
            <a:endParaRPr lang="ru-RU" sz="2400" dirty="0"/>
          </a:p>
          <a:p>
            <a:pPr algn="ctr"/>
            <a:endParaRPr lang="ru-RU" sz="3200" b="1" dirty="0" smtClean="0"/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0488"/>
            <a:ext cx="3847323" cy="288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16" y="3417033"/>
            <a:ext cx="4970139" cy="326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559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4959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Блоки</a:t>
            </a:r>
            <a:endParaRPr lang="ru-RU" sz="3200" dirty="0"/>
          </a:p>
          <a:p>
            <a:r>
              <a:rPr lang="ru-RU" sz="3200" dirty="0" smtClean="0"/>
              <a:t>3. Совместная </a:t>
            </a:r>
            <a:r>
              <a:rPr lang="ru-RU" sz="3200" dirty="0"/>
              <a:t>деятельность педагога с детьми</a:t>
            </a:r>
          </a:p>
          <a:p>
            <a:r>
              <a:rPr lang="ru-RU" sz="3200" dirty="0" smtClean="0"/>
              <a:t>4. Работа </a:t>
            </a:r>
            <a:r>
              <a:rPr lang="ru-RU" sz="3200" dirty="0"/>
              <a:t>с родителями</a:t>
            </a:r>
            <a:endParaRPr lang="ru-RU" sz="2400" dirty="0"/>
          </a:p>
          <a:p>
            <a:pPr algn="ctr"/>
            <a:endParaRPr lang="ru-RU" sz="3200" b="1" dirty="0" smtClean="0"/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0476"/>
            <a:ext cx="4968552" cy="399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4032448" cy="298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528392" cy="310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15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684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495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Малые жанры фольклора</a:t>
            </a:r>
          </a:p>
          <a:p>
            <a:pPr algn="ctr"/>
            <a:endParaRPr lang="ru-RU" sz="2800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5837865"/>
              </p:ext>
            </p:extLst>
          </p:nvPr>
        </p:nvGraphicFramePr>
        <p:xfrm>
          <a:off x="179512" y="53684"/>
          <a:ext cx="8568952" cy="62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4566493"/>
              </p:ext>
            </p:extLst>
          </p:nvPr>
        </p:nvGraphicFramePr>
        <p:xfrm>
          <a:off x="1979712" y="2780928"/>
          <a:ext cx="5400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5652120" y="3068960"/>
            <a:ext cx="3384375" cy="3240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Небылицы –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перевёртыши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7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tvoyrebenok.ru/images/presentation/school/b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684"/>
            <a:ext cx="9152468" cy="6851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8495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Малые жанры фольклора</a:t>
            </a:r>
          </a:p>
          <a:p>
            <a:pPr algn="ctr"/>
            <a:endParaRPr lang="ru-RU" sz="2800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6113392"/>
              </p:ext>
            </p:extLst>
          </p:nvPr>
        </p:nvGraphicFramePr>
        <p:xfrm>
          <a:off x="179512" y="53684"/>
          <a:ext cx="8568952" cy="62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9570604"/>
              </p:ext>
            </p:extLst>
          </p:nvPr>
        </p:nvGraphicFramePr>
        <p:xfrm>
          <a:off x="1979712" y="2780928"/>
          <a:ext cx="5400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4139952" y="4392964"/>
            <a:ext cx="2736304" cy="25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дразнилки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41861" y="2283393"/>
            <a:ext cx="2088232" cy="1919905"/>
          </a:xfrm>
          <a:prstGeom prst="ellipse">
            <a:avLst/>
          </a:prstGeom>
          <a:solidFill>
            <a:srgbClr val="EF9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Былины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басни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4008" y="2492896"/>
            <a:ext cx="2232248" cy="190006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загадки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75383" y="187068"/>
            <a:ext cx="2498576" cy="2188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Пословицы поговорки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66092" y="4176537"/>
            <a:ext cx="2736304" cy="2465036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сказки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296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37</cp:revision>
  <dcterms:modified xsi:type="dcterms:W3CDTF">2013-11-19T19:05:45Z</dcterms:modified>
</cp:coreProperties>
</file>