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F1F6-DE33-457E-BEE2-6E27A4DADCE8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FDB-3EF2-4416-8AC1-D480DD83E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1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F1F6-DE33-457E-BEE2-6E27A4DADCE8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FDB-3EF2-4416-8AC1-D480DD83E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7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F1F6-DE33-457E-BEE2-6E27A4DADCE8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FDB-3EF2-4416-8AC1-D480DD83E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4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F1F6-DE33-457E-BEE2-6E27A4DADCE8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FDB-3EF2-4416-8AC1-D480DD83E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8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F1F6-DE33-457E-BEE2-6E27A4DADCE8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FDB-3EF2-4416-8AC1-D480DD83E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4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F1F6-DE33-457E-BEE2-6E27A4DADCE8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FDB-3EF2-4416-8AC1-D480DD83E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0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F1F6-DE33-457E-BEE2-6E27A4DADCE8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FDB-3EF2-4416-8AC1-D480DD83E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41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F1F6-DE33-457E-BEE2-6E27A4DADCE8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FDB-3EF2-4416-8AC1-D480DD83E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5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F1F6-DE33-457E-BEE2-6E27A4DADCE8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FDB-3EF2-4416-8AC1-D480DD83E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8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F1F6-DE33-457E-BEE2-6E27A4DADCE8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FDB-3EF2-4416-8AC1-D480DD83E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7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F1F6-DE33-457E-BEE2-6E27A4DADCE8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FDB-3EF2-4416-8AC1-D480DD83E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5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F1F6-DE33-457E-BEE2-6E27A4DADCE8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44FDB-3EF2-4416-8AC1-D480DD83E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3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3"/>
          <a:stretch/>
        </p:blipFill>
        <p:spPr bwMode="auto">
          <a:xfrm>
            <a:off x="107504" y="116633"/>
            <a:ext cx="204127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201622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" y="3472634"/>
            <a:ext cx="204127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" y="5157192"/>
            <a:ext cx="204127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87555" y="494260"/>
            <a:ext cx="1944216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759663" y="134221"/>
            <a:ext cx="0" cy="15121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91611" y="494260"/>
            <a:ext cx="468052" cy="7920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81522"/>
            <a:ext cx="487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8488089" y="116633"/>
            <a:ext cx="243682" cy="2160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833449" y="2220748"/>
            <a:ext cx="2916324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779111" y="1860708"/>
            <a:ext cx="0" cy="15121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759663" y="1860707"/>
            <a:ext cx="0" cy="15121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2" y="2204864"/>
            <a:ext cx="4937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291611" y="2230339"/>
            <a:ext cx="468052" cy="7920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63719" y="2230339"/>
            <a:ext cx="468052" cy="7920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7469162" y="1789252"/>
            <a:ext cx="243682" cy="2160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805557" y="3898091"/>
            <a:ext cx="1944216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777665" y="3538052"/>
            <a:ext cx="0" cy="15121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309613" y="3898091"/>
            <a:ext cx="468052" cy="7920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410" y="3885353"/>
            <a:ext cx="487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 flipV="1">
            <a:off x="7515068" y="3586200"/>
            <a:ext cx="243682" cy="2160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780023" y="5517231"/>
            <a:ext cx="1944216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752131" y="5157192"/>
            <a:ext cx="0" cy="15121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284079" y="5517231"/>
            <a:ext cx="468052" cy="7920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76" y="5504493"/>
            <a:ext cx="4873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 flipV="1">
            <a:off x="8480557" y="5139604"/>
            <a:ext cx="243682" cy="2160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647633" y="506997"/>
            <a:ext cx="1944216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647633" y="3885353"/>
            <a:ext cx="1944216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627784" y="5529268"/>
            <a:ext cx="1944216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627784" y="2204864"/>
            <a:ext cx="1964065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40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5" grpId="0" animBg="1"/>
      <p:bldP spid="19" grpId="0" animBg="1"/>
      <p:bldP spid="20" grpId="0" animBg="1"/>
      <p:bldP spid="22" grpId="0" animBg="1"/>
      <p:bldP spid="24" grpId="0" animBg="1"/>
      <p:bldP spid="27" grpId="0" animBg="1"/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2013-09-15T12:27:31Z</dcterms:created>
  <dcterms:modified xsi:type="dcterms:W3CDTF">2013-09-15T12:37:05Z</dcterms:modified>
</cp:coreProperties>
</file>