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70" r:id="rId8"/>
    <p:sldId id="261" r:id="rId9"/>
    <p:sldId id="262" r:id="rId10"/>
    <p:sldId id="263" r:id="rId11"/>
    <p:sldId id="265" r:id="rId12"/>
    <p:sldId id="266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1" autoAdjust="0"/>
    <p:restoredTop sz="94718" autoAdjust="0"/>
  </p:normalViewPr>
  <p:slideViewPr>
    <p:cSldViewPr>
      <p:cViewPr varScale="1">
        <p:scale>
          <a:sx n="106" d="100"/>
          <a:sy n="106" d="100"/>
        </p:scale>
        <p:origin x="-112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F23166-91F9-4FAE-BDD7-84BFCFD3F64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3B745-54E3-4134-8FCE-5993AED10E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F23166-91F9-4FAE-BDD7-84BFCFD3F64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3B745-54E3-4134-8FCE-5993AED10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F23166-91F9-4FAE-BDD7-84BFCFD3F64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3B745-54E3-4134-8FCE-5993AED10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F23166-91F9-4FAE-BDD7-84BFCFD3F64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3B745-54E3-4134-8FCE-5993AED10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F23166-91F9-4FAE-BDD7-84BFCFD3F64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3B745-54E3-4134-8FCE-5993AED10E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F23166-91F9-4FAE-BDD7-84BFCFD3F64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3B745-54E3-4134-8FCE-5993AED10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F23166-91F9-4FAE-BDD7-84BFCFD3F64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3B745-54E3-4134-8FCE-5993AED10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F23166-91F9-4FAE-BDD7-84BFCFD3F64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3B745-54E3-4134-8FCE-5993AED10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F23166-91F9-4FAE-BDD7-84BFCFD3F64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3B745-54E3-4134-8FCE-5993AED10E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F23166-91F9-4FAE-BDD7-84BFCFD3F64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3B745-54E3-4134-8FCE-5993AED10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F23166-91F9-4FAE-BDD7-84BFCFD3F64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3B745-54E3-4134-8FCE-5993AED10E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AF23166-91F9-4FAE-BDD7-84BFCFD3F64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B53B745-54E3-4134-8FCE-5993AED10E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det.sad35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детский сад  комбинированного вида №35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b="1" i="1" dirty="0" smtClean="0"/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«Пересказ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как средство</a:t>
            </a: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развития связной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речи»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/>
          </a:p>
          <a:p>
            <a:pPr algn="r"/>
            <a:endParaRPr lang="ru-RU" sz="1800" b="1" dirty="0" smtClean="0"/>
          </a:p>
          <a:p>
            <a:pPr algn="r"/>
            <a:endParaRPr lang="ru-RU" sz="1800" b="1" dirty="0" smtClean="0"/>
          </a:p>
          <a:p>
            <a:pPr algn="r"/>
            <a:endParaRPr lang="ru-RU" sz="1800" b="1" dirty="0" smtClean="0"/>
          </a:p>
          <a:p>
            <a:pPr algn="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Темербекова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Ирина Андреевна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646238" y="2214563"/>
            <a:ext cx="7497762" cy="439102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Прием использования детского рисунка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Показ наглядного материала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Прием использования видеоматериалов, мультимедийных презентаций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Приём использования интерактивных мультфильмов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Приём моделирования сюжета произведения с помощью условной наглядной схемы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2071670" y="357166"/>
            <a:ext cx="6357982" cy="15716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Проппа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loschinskaya.ru/upload/1410524802propp02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84400" y="1590675"/>
            <a:ext cx="60007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chit.ru/pars_docs/refs/23/22603/22603_html_28d393d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52"/>
            <a:ext cx="8072462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428604"/>
            <a:ext cx="7498080" cy="58197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дошкольное образовательное учреждение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детский сад  комбинированного вида №35</a:t>
            </a:r>
          </a:p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г. Комсомольск-на-Амуре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81021 ул.Сидоренко,7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Телефон: 53-14-47</a:t>
            </a:r>
          </a:p>
          <a:p>
            <a:pPr algn="ctr">
              <a:buNone/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det.sad35@mail.ru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Вопросы развития связной речи всегда актуальны, потому - что являются центральной задачей речевого развития детей, имеющего большое значение для формирования личности ребенка дошкольного возраста и его социализации 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Пересказ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осмысленное, творческое воспроизведение литературного текста в устной речи.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- это сложная деятельность, в которой активно участвуют мышление, память и воображение детей.</a:t>
            </a:r>
          </a:p>
          <a:p>
            <a:endParaRPr lang="ru-RU" dirty="0"/>
          </a:p>
        </p:txBody>
      </p:sp>
      <p:pic>
        <p:nvPicPr>
          <p:cNvPr id="7" name="Picture 2" descr="C:\Users\Маруська\Desktop\ded2ac55dd0e265c0df8cd7e82d3c6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143380"/>
            <a:ext cx="2714644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Учить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детей </a:t>
            </a:r>
            <a:endParaRPr lang="ru-RU" sz="23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осмысленно воспринимать произведения,</a:t>
            </a:r>
            <a:endParaRPr lang="ru-RU" sz="23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 планировать развёрнутые высказывания.</a:t>
            </a:r>
            <a:endParaRPr lang="ru-RU" sz="23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развивать самоконтроль при построении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высказываний</a:t>
            </a:r>
          </a:p>
          <a:p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Использовать средства художественной выразительности</a:t>
            </a:r>
          </a:p>
          <a:p>
            <a:endParaRPr lang="ru-RU" sz="23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</a:p>
          <a:p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самоконтроль при построении высказываний</a:t>
            </a:r>
            <a:endParaRPr lang="ru-RU" sz="23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лексико-грамматическую и фонетико-фонематическую стороны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речи </a:t>
            </a:r>
            <a:endParaRPr lang="ru-RU" sz="23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коммуникативные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способности,</a:t>
            </a:r>
          </a:p>
          <a:p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внимание, память, мышление.</a:t>
            </a:r>
          </a:p>
          <a:p>
            <a:endParaRPr lang="ru-RU" sz="2300" dirty="0" smtClean="0"/>
          </a:p>
          <a:p>
            <a:pPr>
              <a:buNone/>
            </a:pP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7" name="Picture 4" descr="C:\Users\Маруська\Desktop\93124467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214818"/>
            <a:ext cx="2444749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Требования к работе над пересказом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785926"/>
            <a:ext cx="7498080" cy="48006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Знать индивидуальные особенности детей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Определять цель и тему непосредственно образовательной деятельности, направленной на обучение детей пересказу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Определять лексику, необходимую для усвоения детьми в активной речи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Обозначать основной ход деятельности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Обеспечивать постепенное усложнение речевых и мыслительных заданий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Включать регулярное повторение усвоенного речевого материала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Традиционные виды пересказа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Подробный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Краткий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или сжатый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Выборочный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 перестройкой текста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Игра-драматизация</a:t>
            </a:r>
          </a:p>
          <a:p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С творческими дополнениями:</a:t>
            </a:r>
          </a:p>
          <a:p>
            <a:pPr algn="ctr"/>
            <a:endParaRPr lang="ru-RU" sz="1800" b="1" u="sng" dirty="0" smtClean="0"/>
          </a:p>
          <a:p>
            <a:r>
              <a:rPr lang="ru-RU" sz="1800" b="1" i="1" dirty="0" smtClean="0"/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составление предложений по двум предметным картинкам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восстановление деформированных предложений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составление предложений по «живым картинам»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восстановление предложений со смысловой деформацией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отбор слов из предложенных педагогом и составление из них предложений</a:t>
            </a:r>
          </a:p>
          <a:p>
            <a:pPr algn="ctr"/>
            <a:endParaRPr lang="ru-RU" sz="1800" b="1" i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2\фото\МАРАТ\2015-03-22 марат\марат 0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42852"/>
            <a:ext cx="3071834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2\фото\МАРАТ\2015-03-22 марат\марат 0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500438"/>
            <a:ext cx="3179306" cy="31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2\фото\МАРАТ\2015-03-22 марат\марат 06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14290"/>
            <a:ext cx="3228413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143504" y="4214818"/>
            <a:ext cx="30003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Игра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драматизация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213630" cy="129698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Нетрадиционные виды пересказа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646238" y="1571625"/>
            <a:ext cx="7497762" cy="4800600"/>
          </a:xfrm>
        </p:spPr>
        <p:txBody>
          <a:bodyPr/>
          <a:lstStyle/>
          <a:p>
            <a:pPr>
              <a:buNone/>
            </a:pPr>
            <a:endParaRPr lang="ru-RU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Расскажи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самому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себе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Пересказ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диалогических парах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Пересказ по кругу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Пересказ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группе детей</a:t>
            </a:r>
          </a:p>
          <a:p>
            <a:pPr algn="ctr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Приемы вовлечения детей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98159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Исходный прием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Индивидуальные или хоровые повторения слов и фраз, варианты произнесения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Обращение к личному опыту детей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Группа приёмов с тренировочной и оценочной направленностью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Прием вопросов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Пересказ по ролям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Инсценировки текста с использованием игрушек силуэтов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Передача текста от первого лица или лица его героев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332</Words>
  <Application>Microsoft Office PowerPoint</Application>
  <PresentationFormat>Экран (4:3)</PresentationFormat>
  <Paragraphs>81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Муниципальное дошкольное образовательное учреждение детский сад  комбинированного вида №35 </vt:lpstr>
      <vt:lpstr>Актуальность</vt:lpstr>
      <vt:lpstr>Пересказ</vt:lpstr>
      <vt:lpstr>Задачи:</vt:lpstr>
      <vt:lpstr>Требования к работе над пересказом:</vt:lpstr>
      <vt:lpstr>Традиционные виды пересказа</vt:lpstr>
      <vt:lpstr>Слайд 7</vt:lpstr>
      <vt:lpstr>Нетрадиционные виды пересказа</vt:lpstr>
      <vt:lpstr>Приемы вовлечения детей</vt:lpstr>
      <vt:lpstr>Слайд 10</vt:lpstr>
      <vt:lpstr>Карты Проппа</vt:lpstr>
      <vt:lpstr>Слайд 12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учреждение детский сад № 6 комбинированного вида Колпинского района Санкт-Петербурга</dc:title>
  <dc:creator>Маруська</dc:creator>
  <cp:lastModifiedBy>111</cp:lastModifiedBy>
  <cp:revision>17</cp:revision>
  <dcterms:created xsi:type="dcterms:W3CDTF">2013-12-09T16:33:28Z</dcterms:created>
  <dcterms:modified xsi:type="dcterms:W3CDTF">2015-12-02T00:41:32Z</dcterms:modified>
</cp:coreProperties>
</file>