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56" r:id="rId2"/>
    <p:sldId id="276" r:id="rId3"/>
    <p:sldId id="279" r:id="rId4"/>
    <p:sldId id="264" r:id="rId5"/>
    <p:sldId id="277" r:id="rId6"/>
    <p:sldId id="278" r:id="rId7"/>
    <p:sldId id="274" r:id="rId8"/>
    <p:sldId id="280" r:id="rId9"/>
    <p:sldId id="281" r:id="rId10"/>
    <p:sldId id="271" r:id="rId11"/>
    <p:sldId id="282" r:id="rId12"/>
    <p:sldId id="283" r:id="rId13"/>
    <p:sldId id="284" r:id="rId14"/>
    <p:sldId id="269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DEA8-5B26-489B-A2B1-C48F90EB60B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F1DB-2514-4F0D-A60A-64C3C56EC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547F4-3D3C-4C02-AD61-FBEB61D4D97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92ECFC-25A9-4BFB-AD2B-57B53347A1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Book Antiqua" pitchFamily="18" charset="0"/>
                <a:cs typeface="Angsana New" pitchFamily="18" charset="-34"/>
              </a:rPr>
              <a:t>Путешествие в зимний лес</a:t>
            </a:r>
            <a:br>
              <a:rPr lang="ru-RU" dirty="0" smtClean="0">
                <a:effectLst/>
                <a:latin typeface="Book Antiqua" pitchFamily="18" charset="0"/>
                <a:cs typeface="Angsana New" pitchFamily="18" charset="-34"/>
              </a:rPr>
            </a:br>
            <a:endParaRPr lang="ru-RU" dirty="0">
              <a:effectLst/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24880" cy="1752600"/>
          </a:xfrm>
        </p:spPr>
        <p:txBody>
          <a:bodyPr/>
          <a:lstStyle/>
          <a:p>
            <a:pPr algn="ctr"/>
            <a:r>
              <a:rPr lang="ru-RU" dirty="0" smtClean="0"/>
              <a:t>Подготовила воспитатель средней группы А.А.Устименко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4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3786214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857232"/>
            <a:ext cx="3328982" cy="54976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зимы не боюсь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шубку теплую ряжусь.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Хвост красивый какой,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Он мне нравится самой!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Живу в норе.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Там сплю, отдыхаю.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мне зимой тоже трудно бывает!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857232"/>
            <a:ext cx="4038600" cy="55007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785794"/>
            <a:ext cx="3400420" cy="55691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Мы к лесной полянке вышли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Поднимаем ноги выше.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Очень долго мы шагали.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Наши ноги так устали.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Сейчас мы сядем, отдохнем,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потом опять пойдем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4038600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571480"/>
            <a:ext cx="3543296" cy="57834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 дорожке мы идем ножки разминаем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Раз, два, раз, два.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Медленно шагаем.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гости мы  к зиме пришли!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пути ключик мы нашли.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Все загадки разгадали,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препятствия преодолевали!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нисколько не устали!	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038600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571480"/>
            <a:ext cx="3328982" cy="57834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Снежинки, снежинки по ветру летят.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Снежинки, снежинки на землю хотят.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ветер все дует сильней и сильней.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Снежинки кружатся быстрей и быстрей.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Вдруг ветер утих, стало тихо кругом.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Снежинки слетелись в большой снежный ком!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Вот поезд наш едет колеса стучат, а в поезде нашем ребята </a:t>
            </a:r>
            <a:r>
              <a:rPr lang="ru-RU" sz="3200" dirty="0" smtClean="0">
                <a:solidFill>
                  <a:srgbClr val="7030A0"/>
                </a:solidFill>
              </a:rPr>
              <a:t>сидят, в детский сад они спешат.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28802"/>
            <a:ext cx="7023099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9"/>
            <a:ext cx="7929618" cy="46101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картинка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3643338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За морями , за лесами,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За высокими горами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Живет зимушка зима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	В гости нас она звала.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4543428" cy="57864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285728"/>
            <a:ext cx="3257544" cy="60691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 пригорке –Теремок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не низок, не высок!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на двери висит замок.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лес за ключиком пойдем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замочек отопрем.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Вот поезд наш едет колеса стучат, а в поезде нашем ребята сидят.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757242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785794"/>
            <a:ext cx="3857652" cy="56405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Здравствуй, лес!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Дремучий лес,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Полный сказок и чудес!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Ты о чем шумишь листвою ночью темной, грозовою?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нам шепчешь на заре, весь в росе, как в серебре?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в глуши твоей таиться?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за зверь?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Какая птица?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Все открой, не утаи: ты же видишь – мы свои!</a:t>
            </a:r>
          </a:p>
          <a:p>
            <a:endParaRPr lang="ru-RU" dirty="0"/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4643470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038600" cy="578647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 извилистым дорожкам  потихонечку пойдем.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Может быть в лесу дремучем мы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кого -</a:t>
            </a:r>
            <a:r>
              <a:rPr lang="ru-RU" dirty="0" err="1" smtClean="0">
                <a:solidFill>
                  <a:srgbClr val="7030A0"/>
                </a:solidFill>
              </a:rPr>
              <a:t>нибудь</a:t>
            </a:r>
            <a:r>
              <a:rPr lang="ru-RU" dirty="0" smtClean="0">
                <a:solidFill>
                  <a:srgbClr val="7030A0"/>
                </a:solidFill>
              </a:rPr>
              <a:t>  найдем.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 носочки дети встали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 дорожке побежали.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на лыжах мы пойдем все сугробы перейдем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-928718"/>
            <a:ext cx="4040188" cy="882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-4572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04018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256" y="785794"/>
            <a:ext cx="3257544" cy="55745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хозяин леса строгий.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в берлоге крепко сплю.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меня нельзя будить.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 осени свой жир коплю.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всю зиму напролет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Снится мне душистый мед.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Страшно я могу реветь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Отгадали ! Я медведь.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143000"/>
            <a:ext cx="8229600" cy="7140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403860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928670"/>
            <a:ext cx="3400420" cy="54262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заяц, расскажу как живется мне в лесу.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 зиме ребята побелел, шубку новую надел.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Очень трудно зимой бывает.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Когда сильный мороз и еды не хватает.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 вы любите играть в снежки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Кто  тут  смелый, выходи!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4038600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714356"/>
            <a:ext cx="3471858" cy="56405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белка веселый зверек 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Хожу в пушистой шубке,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Хвостик мягкий, как пушок,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Но зимою я меняюсь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шубку серую одеваюсь.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Я всю осень , дупло утепляла,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Пуха, </a:t>
            </a:r>
            <a:r>
              <a:rPr lang="ru-RU" dirty="0" smtClean="0">
                <a:solidFill>
                  <a:srgbClr val="7030A0"/>
                </a:solidFill>
              </a:rPr>
              <a:t>соломы туда натаскала.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 зиме готовила запас-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Орехи,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ягоды, грибы.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Чтоб зимой не голодать,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Где ж еду зимой достать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476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Путешествие в зимний лес </vt:lpstr>
      <vt:lpstr>Слайд 2</vt:lpstr>
      <vt:lpstr>Слайд 3</vt:lpstr>
      <vt:lpstr>Вот поезд наш едет колеса стучат, а в поезде нашем ребята сидят.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Вот поезд наш едет колеса стучат, а в поезде нашем ребята сидят, в детский сад они спешат.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зимний лес</dc:title>
  <dc:creator>1</dc:creator>
  <cp:lastModifiedBy>1</cp:lastModifiedBy>
  <cp:revision>18</cp:revision>
  <dcterms:created xsi:type="dcterms:W3CDTF">2016-01-12T17:28:29Z</dcterms:created>
  <dcterms:modified xsi:type="dcterms:W3CDTF">2016-01-17T21:26:08Z</dcterms:modified>
</cp:coreProperties>
</file>