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70AA56-5F97-44BE-9C77-490D141108AA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CF9961-C9A9-4F5C-857F-63815BE25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Мастера живописи </a:t>
            </a:r>
            <a:r>
              <a:rPr lang="ru-RU" dirty="0" smtClean="0"/>
              <a:t>Саратовского края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214686"/>
            <a:ext cx="1785950" cy="38797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37407"/>
            <a:ext cx="3357586" cy="349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401246"/>
            <a:ext cx="2643196" cy="35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</a:t>
            </a:r>
            <a:r>
              <a:rPr lang="ru-RU" dirty="0" smtClean="0"/>
              <a:t>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 </a:t>
            </a:r>
            <a:r>
              <a:rPr lang="ru-RU" dirty="0" smtClean="0"/>
              <a:t>начал свое художественное образование в</a:t>
            </a:r>
            <a:r>
              <a:rPr lang="ru-RU" dirty="0" smtClean="0"/>
              <a:t> </a:t>
            </a:r>
            <a:r>
              <a:rPr lang="ru-RU" dirty="0" smtClean="0"/>
              <a:t>саратовской студии Общества любителей изящных искусств, а затем в </a:t>
            </a:r>
            <a:r>
              <a:rPr lang="ru-RU" dirty="0" err="1" smtClean="0"/>
              <a:t>Боголюбовской</a:t>
            </a:r>
            <a:r>
              <a:rPr lang="ru-RU" dirty="0" smtClean="0"/>
              <a:t> рисовальной школе (в дальнейшем - училище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1897 г. поступил в МУЖВЗ, где учился до 1907 г. у И. И. Левитана, В. А. Серова, К А. </a:t>
            </a:r>
            <a:r>
              <a:rPr lang="ru-RU" dirty="0" smtClean="0"/>
              <a:t>Коровина.</a:t>
            </a:r>
          </a:p>
          <a:p>
            <a:r>
              <a:rPr lang="ru-RU" dirty="0" smtClean="0"/>
              <a:t>Вместе со своим другом, земляком и товарищем по училищу П. В. Кузнецовым Уткин был не только участником, но и организатором выставок "Алая роза" (1904, Саратов) и "</a:t>
            </a:r>
            <a:r>
              <a:rPr lang="ru-RU" dirty="0" err="1" smtClean="0"/>
              <a:t>Голубая</a:t>
            </a:r>
            <a:r>
              <a:rPr lang="ru-RU" dirty="0" smtClean="0"/>
              <a:t> роза" (1907, Москва). Эти экспозиции стали важным этапом в истории русского символизма.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Мечтательность и музыкальность живописи "</a:t>
            </a:r>
            <a:r>
              <a:rPr lang="ru-RU" dirty="0" err="1" smtClean="0"/>
              <a:t>голуборозовцев</a:t>
            </a:r>
            <a:r>
              <a:rPr lang="ru-RU" dirty="0" smtClean="0"/>
              <a:t>" были свойственны и полотнам Уткина с их характерными названиями "Сон", "Мираж" и т. п. </a:t>
            </a: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        « </a:t>
            </a:r>
            <a:r>
              <a:rPr lang="ru-RU" dirty="0" err="1" smtClean="0"/>
              <a:t>Утро.Чигирь</a:t>
            </a:r>
            <a:r>
              <a:rPr lang="ru-RU" dirty="0" smtClean="0"/>
              <a:t>»                   «Сумерки»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714884"/>
            <a:ext cx="2643206" cy="194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14883"/>
            <a:ext cx="2643196" cy="18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Сон</a:t>
            </a:r>
          </a:p>
          <a:p>
            <a:pPr>
              <a:buNone/>
            </a:pPr>
            <a:r>
              <a:rPr lang="ru-RU" dirty="0" smtClean="0"/>
              <a:t>                            Торжество 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в небе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Утренняя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молитва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2463473" cy="257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670" y="3214686"/>
            <a:ext cx="25624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14818"/>
            <a:ext cx="2357454" cy="24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14620"/>
            <a:ext cx="7498080" cy="24098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Его фантастические пейзажи, нередко выдержанные в излюбленных символистами сине-лиловых тонах, причудливая живопись, напоминающая морозные узоры на стекле ("Мимоза", 1900-е), создали художнику репутацию самого последовательного символиста.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5"/>
            <a:ext cx="3071824" cy="22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14884"/>
            <a:ext cx="3214700" cy="19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Именно Уткина, вместе с П. В. Кузнецовым и скульптором А. Т. Матвеевым, пригласил Я. Е. Жуковский для оформления своей усадьбы в Крыму. Уткин провел в Новом </a:t>
            </a:r>
            <a:r>
              <a:rPr lang="ru-RU" sz="2000" dirty="0" err="1" smtClean="0"/>
              <a:t>Кучук-Кое</a:t>
            </a:r>
            <a:r>
              <a:rPr lang="ru-RU" sz="2000" dirty="0" smtClean="0"/>
              <a:t> 1909-14 гг., работая над росписями виллы и романтическими пейзажами </a:t>
            </a:r>
            <a:r>
              <a:rPr lang="ru-RU" sz="2000" dirty="0" smtClean="0"/>
              <a:t>Крыма</a:t>
            </a:r>
          </a:p>
          <a:p>
            <a:pPr>
              <a:buNone/>
            </a:pPr>
            <a:r>
              <a:rPr lang="ru-RU" sz="2000" dirty="0" smtClean="0"/>
              <a:t>«Дом Жуковского»       «Парк усадьбы»      «Крымский Этюд»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7"/>
            <a:ext cx="2357444" cy="20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949" y="3500438"/>
            <a:ext cx="22294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2244" y="3714752"/>
            <a:ext cx="25114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1918 г. художник поселился в Саратове, преподавал в Рисовальном училище им. А. П. Боголюбова, в студии Пролеткульта, занимался оформительскими работами и писал пейзажи. Осенью 1931 г. он переехал в Ленинград, где, по приглашению руководства АХ, стал профессором живописного отделения ИЖСА.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Ряд картин художника: «Иванова ночь», «Любители бури», «Займище» и другие — хранится в Третьяковской галерее в Москве. Есть его картины </a:t>
            </a:r>
            <a:r>
              <a:rPr lang="ru-RU" sz="2400" dirty="0" smtClean="0"/>
              <a:t>,и </a:t>
            </a:r>
            <a:r>
              <a:rPr lang="ru-RU" sz="2400" dirty="0" smtClean="0"/>
              <a:t>в Саратовском музее имени А. Н. Радищева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«Любители бури»                                 «Займище»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857628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2928958" cy="28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Уткин П.С.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Умер П. С. Уткин в октябре 1934 года в Москве.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Савинов Александр Иванович</a:t>
            </a:r>
            <a:br>
              <a:rPr lang="ru-RU" dirty="0" smtClean="0"/>
            </a:br>
            <a:r>
              <a:rPr lang="ru-RU" dirty="0" smtClean="0"/>
              <a:t>(1881-1942г.г.)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6215106" cy="4248160"/>
          </a:xfrm>
        </p:spPr>
        <p:txBody>
          <a:bodyPr/>
          <a:lstStyle/>
          <a:p>
            <a:r>
              <a:rPr lang="ru-RU" dirty="0" smtClean="0"/>
              <a:t>В Саратове в 1881 году в купеческой семье родился известный советский живописец Александр Иванович </a:t>
            </a:r>
            <a:r>
              <a:rPr lang="ru-RU" dirty="0" smtClean="0"/>
              <a:t>Савинов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«Девушка и парус»</a:t>
            </a:r>
          </a:p>
          <a:p>
            <a:endParaRPr lang="ru-RU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928669"/>
            <a:ext cx="2143130" cy="32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00570"/>
            <a:ext cx="2428884" cy="22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Кузнецов Павел </a:t>
            </a:r>
            <a:r>
              <a:rPr lang="ru-RU" dirty="0" err="1" smtClean="0"/>
              <a:t>Варфоломеевич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(1878 – 1968г.г.)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447800"/>
            <a:ext cx="686201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Родился в Саратове 5 (17) ноября 1878 в семье иконописца. Постигал искусство в </a:t>
            </a:r>
            <a:r>
              <a:rPr lang="ru-RU" dirty="0" err="1" smtClean="0"/>
              <a:t>Боголюбовском</a:t>
            </a:r>
            <a:r>
              <a:rPr lang="ru-RU" dirty="0" smtClean="0"/>
              <a:t> рисовальном училище родного города (1891–1897) Московском училище живописи, ваяния и зодчества (1897–1903) у К.А.Коровина и В.А.Серова, а также в частных академиях Парижа (1905). Был членом объединений «Мир искусства», «Союз русских художников», «Четыре искусства». Особое значение имела для него принадлежность к кругу художников-символистов «</a:t>
            </a:r>
            <a:r>
              <a:rPr lang="ru-RU" dirty="0" err="1" smtClean="0"/>
              <a:t>Голубая</a:t>
            </a:r>
            <a:r>
              <a:rPr lang="ru-RU" dirty="0" smtClean="0"/>
              <a:t> роза», сформировавшемуся вокруг одноименной выставки 1907.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18867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Савинов А.И.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Учился в </a:t>
            </a:r>
            <a:r>
              <a:rPr lang="ru-RU" dirty="0" err="1" smtClean="0"/>
              <a:t>Боголюбовском</a:t>
            </a:r>
            <a:r>
              <a:rPr lang="ru-RU" dirty="0" smtClean="0"/>
              <a:t> рисовальном училище в Саратове (1897-1900)у В.В. Коновалова, в Санкт-Петербургской Академии художеств (1901-1908) 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И.Е</a:t>
            </a:r>
            <a:r>
              <a:rPr lang="ru-RU" dirty="0" smtClean="0"/>
              <a:t>. Репина, Д.Н. </a:t>
            </a:r>
            <a:r>
              <a:rPr lang="ru-RU" dirty="0" err="1" smtClean="0"/>
              <a:t>Кардовского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«Женщина с </a:t>
            </a:r>
          </a:p>
          <a:p>
            <a:pPr>
              <a:buNone/>
            </a:pPr>
            <a:r>
              <a:rPr lang="ru-RU" dirty="0" smtClean="0"/>
              <a:t>филином»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50486"/>
            <a:ext cx="2357444" cy="290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Савинов А.И.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5208094" cy="2981332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Главным событием раннего периода творчества художника стала большая дипломная картина "Купание лошадей в Волге" (1908). Впечатляют и ее размеры (250х600 см), и драгоценные </a:t>
            </a:r>
            <a:r>
              <a:rPr lang="ru-RU" sz="1800" dirty="0" err="1" smtClean="0"/>
              <a:t>нетускнеющие</a:t>
            </a:r>
            <a:r>
              <a:rPr lang="ru-RU" sz="1800" dirty="0" smtClean="0"/>
              <a:t> краски, и огромная подготовительная работа. Для каждой человеческой фигуры и каждого изображения лошади были сделаны десятки этюдов и рисунков. Этот принцип большой подготовительной работы соблюдался Савиновым во все последующие годы.</a:t>
            </a:r>
            <a:endParaRPr lang="ru-RU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5" y="1785925"/>
            <a:ext cx="2389196" cy="43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786321"/>
            <a:ext cx="4714908" cy="172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Савинов А.И.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20-е и 30-е годы Савинов полностью погружается в педагогическую деятельность, изредка отвлекаясь на непосредственную работу с кистью в руках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«Портрет сына»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643314"/>
            <a:ext cx="1905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Савинов А.И.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Одна из последних работ художника</a:t>
            </a:r>
          </a:p>
          <a:p>
            <a:pPr>
              <a:buNone/>
            </a:pPr>
            <a:r>
              <a:rPr lang="ru-RU" dirty="0" smtClean="0"/>
              <a:t>«Быт саратовских оврагов в канун Октябрьской революции»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4429152" cy="29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Савинов А.И.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Художник умер в блокадном Ленинграде в начале самого тяжелого для города 1942 года. Незадолго до смерти он принял участие в эвакуации Эрмитажа. Из-за нехватки времени драгоценные холсты нередко срезались с подрамников и сворачивались в трубы. Савинов взял на себя демонтаж произведений Рембрандта. Отказавшись от скоростного метода, он, истощенный голодом, несколько дней и ночей, лежа на полу, аккуратно вынимал старинные мелкие гвозди, крепившие холсты к подрамникам, и без единого повреждения упаковал шедевры любимого им великого </a:t>
            </a:r>
            <a:r>
              <a:rPr lang="ru-RU" dirty="0" smtClean="0"/>
              <a:t>мастера.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П.В.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dirty="0" smtClean="0"/>
              <a:t>Ранняя живопись Кузнецова – это мир смутных оккультных видений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Голубой</a:t>
            </a:r>
            <a:r>
              <a:rPr lang="ru-RU" dirty="0" smtClean="0"/>
              <a:t> фонтан, 1905</a:t>
            </a:r>
          </a:p>
          <a:p>
            <a:pPr>
              <a:buNone/>
            </a:pPr>
            <a:r>
              <a:rPr lang="ru-RU" dirty="0" smtClean="0"/>
              <a:t>                               В </a:t>
            </a:r>
            <a:r>
              <a:rPr lang="ru-RU" dirty="0" err="1" smtClean="0"/>
              <a:t>саду.Весна</a:t>
            </a:r>
            <a:r>
              <a:rPr lang="ru-RU" dirty="0" smtClean="0"/>
              <a:t> 1904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Утро1905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868" y="3214686"/>
            <a:ext cx="24415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804" y="3714752"/>
            <a:ext cx="28636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214818"/>
            <a:ext cx="2023503" cy="22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В.П.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Любовь матери 1905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dirty="0" smtClean="0"/>
              <a:t>                        Сбор винограда 1907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Весна в Крыму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1857388" cy="23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2817456" cy="200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256"/>
            <a:ext cx="2143130" cy="22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В.П.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В конце 1900-х гг. художник пережил творческий кризис. Странность его работ подчас становилась болезненной; казалось, он исчерпал себя и не способен оправдать возлагаемых на него надежд. Тем более впечатляющим было возрождение Кузнецова, обратившегося к Востоку. Решающую роль сыграли странствия художника по заволжским степям, поездки в Бухару, Самарканд, Ташкент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В.П.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34099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 степи 1908              Спящая в кошаре 1911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Мираж в степи 1911   Степной пейзаж с юртами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2714644" cy="20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643446"/>
            <a:ext cx="2643206" cy="20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724880"/>
            <a:ext cx="3000396" cy="18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В.П.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Скала у реки. Лист из альбома «Горная Бухара». 1923г.</a:t>
            </a:r>
          </a:p>
          <a:p>
            <a:pPr>
              <a:buNone/>
            </a:pPr>
            <a:r>
              <a:rPr lang="ru-RU" dirty="0" smtClean="0"/>
              <a:t>                      Дорога в Алупку. 1926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Цветы. 1939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1928816" cy="266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279381" cy="196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857627"/>
            <a:ext cx="2000254" cy="26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 В.П.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812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Умер художник 21 февраля 1968г.</a:t>
            </a:r>
          </a:p>
          <a:p>
            <a:pPr>
              <a:buNone/>
            </a:pPr>
            <a:r>
              <a:rPr lang="ru-RU" dirty="0" smtClean="0"/>
              <a:t>В начале 1970-х гг. официальные наследники Павла </a:t>
            </a:r>
            <a:r>
              <a:rPr lang="ru-RU" dirty="0" err="1" smtClean="0"/>
              <a:t>Варфоломеевича</a:t>
            </a:r>
            <a:r>
              <a:rPr lang="ru-RU" dirty="0" smtClean="0"/>
              <a:t> Кузнецова и Елены Михайловны </a:t>
            </a:r>
            <a:r>
              <a:rPr lang="ru-RU" dirty="0" err="1" smtClean="0"/>
              <a:t>Бебутовой</a:t>
            </a:r>
            <a:r>
              <a:rPr lang="ru-RU" dirty="0" smtClean="0"/>
              <a:t> — передали в дар музею имени А. Н. Радищева свыше четырехсот живописных полотен.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52872"/>
            <a:ext cx="3429024" cy="24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3214700" cy="253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Уткин </a:t>
            </a:r>
            <a:r>
              <a:rPr lang="ru-RU" dirty="0" smtClean="0"/>
              <a:t>П</a:t>
            </a:r>
            <a:r>
              <a:rPr lang="ru-RU" dirty="0" smtClean="0"/>
              <a:t>етр </a:t>
            </a:r>
            <a:r>
              <a:rPr lang="ru-RU" dirty="0" err="1" smtClean="0"/>
              <a:t>Саввич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(1877-1934г.г.)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43182"/>
            <a:ext cx="7498080" cy="3605218"/>
          </a:xfrm>
        </p:spPr>
        <p:txBody>
          <a:bodyPr/>
          <a:lstStyle/>
          <a:p>
            <a:r>
              <a:rPr lang="ru-RU" dirty="0" smtClean="0"/>
              <a:t>П.С. Уткин родился в семье </a:t>
            </a:r>
            <a:r>
              <a:rPr lang="ru-RU" dirty="0" smtClean="0"/>
              <a:t>железнодорожника в г.Тамбове. Через год семья переехала в Саратов.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5"/>
            <a:ext cx="1852617" cy="24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945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Мастера живописи Саратовского края</vt:lpstr>
      <vt:lpstr>Кузнецов Павел Варфоломеевич (1878 – 1968г.г.)</vt:lpstr>
      <vt:lpstr>Кузнецов П.В.</vt:lpstr>
      <vt:lpstr>Кузнецов В.П.</vt:lpstr>
      <vt:lpstr>Кузнецов В.П.</vt:lpstr>
      <vt:lpstr>Кузнецов В.П.</vt:lpstr>
      <vt:lpstr>Кузнецов В.П.</vt:lpstr>
      <vt:lpstr>Кузнецов В.П.</vt:lpstr>
      <vt:lpstr>Уткин Петр Саввич (1877-1934г.г.)</vt:lpstr>
      <vt:lpstr>Уткин П.С.</vt:lpstr>
      <vt:lpstr>Уткин П.С.</vt:lpstr>
      <vt:lpstr>Уткин П.С.</vt:lpstr>
      <vt:lpstr>Уткин П.С.</vt:lpstr>
      <vt:lpstr>Уткин П.С.</vt:lpstr>
      <vt:lpstr>Уткин П.С.</vt:lpstr>
      <vt:lpstr>Уткин П.С.</vt:lpstr>
      <vt:lpstr>Уткин П.С.</vt:lpstr>
      <vt:lpstr>Уткин П.С.</vt:lpstr>
      <vt:lpstr>Савинов Александр Иванович (1881-1942г.г.)</vt:lpstr>
      <vt:lpstr>Савинов А.И.</vt:lpstr>
      <vt:lpstr>Савинов А.И.</vt:lpstr>
      <vt:lpstr>Савинов А.И.</vt:lpstr>
      <vt:lpstr>Савинов А.И.</vt:lpstr>
      <vt:lpstr>Савинов А.И.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Мастера живописи Саратова</dc:title>
  <dc:creator>XP GAME 2009</dc:creator>
  <cp:lastModifiedBy>XP GAME 2009</cp:lastModifiedBy>
  <cp:revision>11</cp:revision>
  <dcterms:created xsi:type="dcterms:W3CDTF">2011-11-16T15:35:30Z</dcterms:created>
  <dcterms:modified xsi:type="dcterms:W3CDTF">2011-11-23T16:31:43Z</dcterms:modified>
</cp:coreProperties>
</file>