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090784"/>
          </a:xfrm>
        </p:spPr>
        <p:txBody>
          <a:bodyPr>
            <a:normAutofit/>
          </a:bodyPr>
          <a:lstStyle/>
          <a:p>
            <a:r>
              <a:rPr lang="ru-RU" dirty="0" smtClean="0"/>
              <a:t>Сочинение </a:t>
            </a:r>
            <a:r>
              <a:rPr lang="ru-RU" dirty="0" smtClean="0"/>
              <a:t>по серии картинок и </a:t>
            </a:r>
            <a:r>
              <a:rPr lang="ru-RU" dirty="0" smtClean="0"/>
              <a:t>опорным словам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819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rcy;&amp;acy;&amp;scy;&amp;scy;&amp;kcy;&amp;acy;&amp;zcy; &amp;pcy;&amp;ocy; &amp;kcy;&amp;acy;&amp;rcy;&amp;tcy;&amp;icy;&amp;ncy;&amp;k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27" y="175789"/>
            <a:ext cx="4983857" cy="668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84168" y="620688"/>
            <a:ext cx="28083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*Рассмотрите картинки.</a:t>
            </a:r>
          </a:p>
          <a:p>
            <a:endParaRPr lang="ru-RU" sz="2400" b="1" dirty="0"/>
          </a:p>
          <a:p>
            <a:r>
              <a:rPr lang="ru-RU" sz="2400" b="1" dirty="0" smtClean="0"/>
              <a:t>*Кто изображен на картинках?</a:t>
            </a:r>
          </a:p>
          <a:p>
            <a:endParaRPr lang="ru-RU" sz="2400" b="1" dirty="0"/>
          </a:p>
          <a:p>
            <a:r>
              <a:rPr lang="ru-RU" sz="2400" b="1" dirty="0" smtClean="0"/>
              <a:t>*Где происходят события?</a:t>
            </a:r>
          </a:p>
          <a:p>
            <a:endParaRPr lang="ru-RU" sz="2400" b="1" dirty="0"/>
          </a:p>
          <a:p>
            <a:r>
              <a:rPr lang="ru-RU" sz="2400" b="1" dirty="0" smtClean="0"/>
              <a:t>*Почему котята захотели поймать птичку?</a:t>
            </a:r>
          </a:p>
          <a:p>
            <a:endParaRPr lang="ru-RU" sz="2400" b="1" dirty="0"/>
          </a:p>
          <a:p>
            <a:r>
              <a:rPr lang="ru-RU" sz="2400" b="1" dirty="0" smtClean="0"/>
              <a:t>* Что случилось с котятами?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3206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35000"/>
          </a:xfrm>
        </p:spPr>
        <p:txBody>
          <a:bodyPr>
            <a:normAutofit/>
          </a:bodyPr>
          <a:lstStyle/>
          <a:p>
            <a:r>
              <a:rPr lang="ru-RU" i="1" dirty="0" smtClean="0"/>
              <a:t>Выбери заголовок: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«Не удалось полакомиться».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 Воробей и котята».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«Смелый воробей».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460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320"/>
            <a:ext cx="8136904" cy="6323032"/>
          </a:xfrm>
        </p:spPr>
        <p:txBody>
          <a:bodyPr>
            <a:normAutofit/>
          </a:bodyPr>
          <a:lstStyle/>
          <a:p>
            <a:r>
              <a:rPr lang="ru-RU" dirty="0" smtClean="0"/>
              <a:t>1.Составь из каждой строчки предложение:</a:t>
            </a:r>
            <a:br>
              <a:rPr lang="ru-RU" dirty="0" smtClean="0"/>
            </a:br>
            <a:r>
              <a:rPr lang="ru-RU" dirty="0" smtClean="0"/>
              <a:t>2.Стали,к,котята,тихонько,пню,</a:t>
            </a:r>
            <a:br>
              <a:rPr lang="ru-RU" dirty="0" smtClean="0"/>
            </a:br>
            <a:r>
              <a:rPr lang="ru-RU" dirty="0" smtClean="0"/>
              <a:t>подкрадываться.</a:t>
            </a:r>
            <a:br>
              <a:rPr lang="ru-RU" dirty="0" smtClean="0"/>
            </a:br>
            <a:r>
              <a:rPr lang="ru-RU" sz="4000" dirty="0" smtClean="0"/>
              <a:t>3.Отдыхать,воробей,пенёчке,</a:t>
            </a:r>
            <a:br>
              <a:rPr lang="ru-RU" sz="4000" dirty="0" smtClean="0"/>
            </a:br>
            <a:r>
              <a:rPr lang="ru-RU" sz="4000" dirty="0" err="1" smtClean="0"/>
              <a:t>остался,на</a:t>
            </a:r>
            <a:r>
              <a:rPr lang="ru-RU" sz="40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4.Котятам,птичкой,полакомиться,</a:t>
            </a:r>
            <a:br>
              <a:rPr lang="ru-RU" sz="4000" dirty="0" smtClean="0"/>
            </a:br>
            <a:r>
              <a:rPr lang="ru-RU" sz="4000" dirty="0" err="1" smtClean="0"/>
              <a:t>удалось,не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050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rcy;&amp;acy;&amp;scy;&amp;scy;&amp;kcy;&amp;acy;&amp;zcy; &amp;pcy;&amp;ocy; &amp;kcy;&amp;acy;&amp;rcy;&amp;tcy;&amp;icy;&amp;ncy;&amp;k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4469420" cy="599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80112" y="980728"/>
            <a:ext cx="3096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СОСТАВЬТЕ     ПЛАН СОЧИНЕНИЯ.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18671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320"/>
            <a:ext cx="7890080" cy="581897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                             План.</a:t>
            </a:r>
            <a:br>
              <a:rPr lang="ru-RU" sz="4800" dirty="0" smtClean="0"/>
            </a:br>
            <a:r>
              <a:rPr lang="ru-RU" sz="4800" dirty="0" smtClean="0"/>
              <a:t>1.Неожиданная встреча.</a:t>
            </a:r>
            <a:br>
              <a:rPr lang="ru-RU" sz="4800" dirty="0" smtClean="0"/>
            </a:br>
            <a:r>
              <a:rPr lang="ru-RU" sz="4800" dirty="0" smtClean="0"/>
              <a:t>2.Решили поохотиться.</a:t>
            </a:r>
            <a:br>
              <a:rPr lang="ru-RU" sz="4800" dirty="0" smtClean="0"/>
            </a:br>
            <a:r>
              <a:rPr lang="ru-RU" sz="4800" dirty="0" smtClean="0"/>
              <a:t>3.Не удалось полакомиться птичкой</a:t>
            </a:r>
            <a:r>
              <a:rPr lang="ru-RU" sz="3600" dirty="0" smtClean="0"/>
              <a:t>!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83617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320"/>
            <a:ext cx="4644008" cy="6035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ОПОРНЫЕ СЛОВА: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3600" dirty="0" smtClean="0"/>
              <a:t>Воробей, присел отдохнуть, на пенёк, в поисках пищи, заметили птичку, решили поймать, стали подкрадываться, птица взлетела, сильно стукнулись лбами, не удалось полакомиться.</a:t>
            </a:r>
            <a:endParaRPr lang="ru-RU" sz="3600" dirty="0"/>
          </a:p>
        </p:txBody>
      </p:sp>
      <p:pic>
        <p:nvPicPr>
          <p:cNvPr id="3" name="Picture 2" descr="&amp;rcy;&amp;acy;&amp;scy;&amp;scy;&amp;kcy;&amp;acy;&amp;zcy; &amp;pcy;&amp;ocy; &amp;kcy;&amp;acy;&amp;rcy;&amp;tcy;&amp;icy;&amp;ncy;&amp;k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59"/>
            <a:ext cx="4031100" cy="540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564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818072" cy="674136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> </a:t>
            </a:r>
            <a:r>
              <a:rPr lang="ru-RU" sz="3200" b="1" dirty="0" smtClean="0"/>
              <a:t>                 </a:t>
            </a:r>
            <a:r>
              <a:rPr lang="ru-RU" sz="3100" b="1" dirty="0" smtClean="0"/>
              <a:t>      Образец </a:t>
            </a:r>
            <a:r>
              <a:rPr lang="ru-RU" sz="3100" b="1" dirty="0"/>
              <a:t>сочинения.</a:t>
            </a:r>
            <a:br>
              <a:rPr lang="ru-RU" sz="3100" b="1" dirty="0"/>
            </a:br>
            <a:r>
              <a:rPr lang="ru-RU" sz="3100" b="1" dirty="0" smtClean="0"/>
              <a:t>                  Не </a:t>
            </a:r>
            <a:r>
              <a:rPr lang="ru-RU" sz="3100" b="1" dirty="0"/>
              <a:t>удалось полакомиться</a:t>
            </a:r>
            <a:r>
              <a:rPr lang="ru-RU" sz="3100" b="1" dirty="0" smtClean="0"/>
              <a:t>.</a:t>
            </a: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>     </a:t>
            </a:r>
            <a:r>
              <a:rPr lang="ru-RU" sz="3100" dirty="0" smtClean="0"/>
              <a:t>Как-то </a:t>
            </a:r>
            <a:r>
              <a:rPr lang="ru-RU" sz="3100" dirty="0"/>
              <a:t>раз воробей присел отдохнуть на пенёк. Рядом прогуливались в поисках пищи два котёнка.</a:t>
            </a:r>
            <a:br>
              <a:rPr lang="ru-RU" sz="3100" dirty="0"/>
            </a:br>
            <a:r>
              <a:rPr lang="ru-RU" sz="3100" dirty="0" smtClean="0"/>
              <a:t>    Вдруг </a:t>
            </a:r>
            <a:r>
              <a:rPr lang="ru-RU" sz="3100" dirty="0"/>
              <a:t>котята заметили птичку. Глупые малыши захотели поймать воробья. Они стали тихонько подкрадываться к пню с разных сторон.</a:t>
            </a:r>
            <a:br>
              <a:rPr lang="ru-RU" sz="3100" dirty="0"/>
            </a:br>
            <a:r>
              <a:rPr lang="ru-RU" sz="3100" dirty="0"/>
              <a:t>Приблизившись к птичке, котята высоко подпрыгнули. В это время воробей вспорхнул и улетел, а котята сильно стукнулись лбами.</a:t>
            </a:r>
            <a:br>
              <a:rPr lang="ru-RU" sz="3100" dirty="0"/>
            </a:br>
            <a:r>
              <a:rPr lang="ru-RU" sz="3100" dirty="0"/>
              <a:t>От неожиданности и боли котята отскочили друг от друга и убежали. Воробей же вернулся на пенёк.</a:t>
            </a:r>
            <a:br>
              <a:rPr lang="ru-RU" sz="3100" dirty="0"/>
            </a:br>
            <a:r>
              <a:rPr lang="ru-RU" sz="3100" dirty="0" smtClean="0"/>
              <a:t>       Не </a:t>
            </a:r>
            <a:r>
              <a:rPr lang="ru-RU" sz="3100" dirty="0"/>
              <a:t>удалось глупым котятам полакомиться птичкой!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58095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968" y="188640"/>
            <a:ext cx="3810000" cy="1162050"/>
          </a:xfrm>
        </p:spPr>
        <p:txBody>
          <a:bodyPr/>
          <a:lstStyle/>
          <a:p>
            <a:r>
              <a:rPr lang="ru-RU" dirty="0" smtClean="0"/>
              <a:t>САМОСТОЯТЕЛЬНАЯ РАБОТА НАД СОЧИНЕНИЕМ,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&amp;rcy;&amp;acy;&amp;scy;&amp;scy;&amp;kcy;&amp;acy;&amp;zcy; &amp;pcy;&amp;ocy; &amp;kcy;&amp;acy;&amp;rcy;&amp;tcy;&amp;icy;&amp;ncy;&amp;kcy;&amp;iecy;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91844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347884" y="188640"/>
            <a:ext cx="475252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ОПОРНЫЕ СЛОВА</a:t>
            </a:r>
            <a:r>
              <a:rPr lang="ru-RU" sz="3600" dirty="0" smtClean="0">
                <a:solidFill>
                  <a:srgbClr val="FF0000"/>
                </a:solidFill>
              </a:rPr>
              <a:t>: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200" dirty="0"/>
              <a:t>Воробей, присел отдохнуть, на пенёк, в поисках пищи, заметили птичку, решили поймать, </a:t>
            </a:r>
            <a:r>
              <a:rPr lang="ru-RU" sz="3200" dirty="0" smtClean="0"/>
              <a:t>стали  </a:t>
            </a:r>
            <a:r>
              <a:rPr lang="ru-RU" sz="3200" dirty="0"/>
              <a:t>подкрадываться, птица взлетела, сильно стукнулись лбами, не удалось </a:t>
            </a:r>
            <a:r>
              <a:rPr lang="ru-RU" sz="3200" dirty="0" smtClean="0"/>
              <a:t>полакомиться.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21309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57</TotalTime>
  <Words>63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Сочинение по серии картинок и опорным словам .</vt:lpstr>
      <vt:lpstr>Презентация PowerPoint</vt:lpstr>
      <vt:lpstr>Выбери заголовок:  «Не удалось полакомиться».  « Воробей и котята».  «Смелый воробей». </vt:lpstr>
      <vt:lpstr>1.Составь из каждой строчки предложение: 2.Стали,к,котята,тихонько,пню, подкрадываться. 3.Отдыхать,воробей,пенёчке, остался,на. 4.Котятам,птичкой,полакомиться, удалось,не.</vt:lpstr>
      <vt:lpstr>Презентация PowerPoint</vt:lpstr>
      <vt:lpstr>                             План. 1.Неожиданная встреча. 2.Решили поохотиться. 3.Не удалось полакомиться птичкой! </vt:lpstr>
      <vt:lpstr>ОПОРНЫЕ СЛОВА:  Воробей, присел отдохнуть, на пенёк, в поисках пищи, заметили птичку, решили поймать, стали подкрадываться, птица взлетела, сильно стукнулись лбами, не удалось полакомиться.</vt:lpstr>
      <vt:lpstr>                         Образец сочинения.                   Не удалось полакомиться.      Как-то раз воробей присел отдохнуть на пенёк. Рядом прогуливались в поисках пищи два котёнка.     Вдруг котята заметили птичку. Глупые малыши захотели поймать воробья. Они стали тихонько подкрадываться к пню с разных сторон. Приблизившись к птичке, котята высоко подпрыгнули. В это время воробей вспорхнул и улетел, а котята сильно стукнулись лбами. От неожиданности и боли котята отскочили друг от друга и убежали. Воробей же вернулся на пенёк.        Не удалось глупым котятам полакомиться птичкой! </vt:lpstr>
      <vt:lpstr>САМОСТОЯТЕЛЬНАЯ РАБОТА НАД СОЧИНЕНИЕМ,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Сочинение по рисунку и опорным словам .</dc:title>
  <dc:creator>Олег</dc:creator>
  <cp:lastModifiedBy>Олег</cp:lastModifiedBy>
  <cp:revision>10</cp:revision>
  <dcterms:created xsi:type="dcterms:W3CDTF">2013-09-10T16:36:18Z</dcterms:created>
  <dcterms:modified xsi:type="dcterms:W3CDTF">2013-09-29T16:35:02Z</dcterms:modified>
</cp:coreProperties>
</file>