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6" r:id="rId4"/>
    <p:sldId id="274" r:id="rId5"/>
    <p:sldId id="258" r:id="rId6"/>
    <p:sldId id="271" r:id="rId7"/>
    <p:sldId id="259" r:id="rId8"/>
    <p:sldId id="262" r:id="rId9"/>
    <p:sldId id="26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3DF5123-FCA9-43A4-AB6B-30058529D4A7}">
          <p14:sldIdLst>
            <p14:sldId id="256"/>
            <p14:sldId id="274"/>
          </p14:sldIdLst>
        </p14:section>
        <p14:section name="Раздел без заголовка" id="{CFE5D707-6712-42A0-873C-129826175048}">
          <p14:sldIdLst>
            <p14:sldId id="258"/>
            <p14:sldId id="271"/>
            <p14:sldId id="259"/>
            <p14:sldId id="262"/>
            <p14:sldId id="26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й Бинчуров" initials="Е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9822" autoAdjust="0"/>
  </p:normalViewPr>
  <p:slideViewPr>
    <p:cSldViewPr>
      <p:cViewPr varScale="1">
        <p:scale>
          <a:sx n="91" d="100"/>
          <a:sy n="91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yandex.ru/images/search?cbir_id=&amp;text=%D1%84%D0%BE%D1%82%D0%BE%20%D0%BA%D0%B0%D1%80%D1%82%20%D0%A2%D0%B0%D0%B9%D1%88%D0%B5%D1%82%D1%81%D0%BA%D0%BE%D0%B3%D0%BE%20%D1%80%D0%B0%D0%B9%D0%BE%D0%BD%D0%B0&amp;url=http://static.panoramio.com/photos/large/94450924.jpg&amp;img_url=http://photo.thebestofrussia.ru/98374/209.jpg&amp;rpt=imagelike" TargetMode="External"/><Relationship Id="rId7" Type="http://schemas.openxmlformats.org/officeDocument/2006/relationships/hyperlink" Target="https://yandex.ru/images/search?cbir_id=&amp;text=%D1%84%D0%BE%D1%82%D0%BE%20%D0%BA%D0%B0%D1%80%D1%82%20%D0%A2%D0%B0%D0%B9%D1%88%D0%B5%D1%82%D1%81%D0%BA%D0%BE%D0%B3%D0%BE%20%D1%80%D0%B0%D0%B9%D0%BE%D0%BD%D0%B0&amp;url=http://static.panoramio.com/photos/large/94450924.jpg&amp;img_url=http://img-fotki.yandex.ru/get/4122/46829955.5a/0_9e57e_792f76b7_S&amp;rpt=imagelik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yandex.ru/images/search?cbir_id=&amp;text=%D1%84%D0%BE%D1%82%D0%BE%20%D0%BA%D0%B0%D1%80%D1%82%20%D0%A2%D0%B0%D0%B9%D1%88%D0%B5%D1%82%D1%81%D0%BA%D0%BE%D0%B3%D0%BE%20%D1%80%D0%B0%D0%B9%D0%BE%D0%BD%D0%B0&amp;url=http://static.panoramio.com/photos/large/94450924.jpg&amp;img_url=http://image5.trefle.com/images/divers-loisirs/moyen/autumn-colours-at-tarn-hows-nearr-hawkshead-lake-district-cumbria-england-photographie-sep-haut-voyages-europe-royaume-uni-angleterre-sep-separateur-32-99-eur.56576413-91578568.jpg&amp;rpt=imagelike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Изображение 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4138612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11188" y="69215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85720" y="214290"/>
            <a:ext cx="42862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</a:t>
            </a:r>
            <a:endParaRPr lang="ru-RU" sz="2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бюджетная</a:t>
            </a:r>
            <a:endParaRPr lang="ru-RU" sz="2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общеобразовательное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Учреждение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средняя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общеобразовательная</a:t>
            </a:r>
          </a:p>
          <a:p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 № 2</a:t>
            </a:r>
          </a:p>
          <a:p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Ул.Пушкина, д.43 Иркутская область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Тайшетский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 г.Тайшет 665002					</a:t>
            </a:r>
          </a:p>
          <a:p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тел. 2-59-93, 2-57-28	</a:t>
            </a:r>
          </a:p>
          <a:p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факс: (8-395-63) 2-57-28	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Эл.адрес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6143644"/>
            <a:ext cx="297389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school_2taishet@mail.ru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3116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Благодарим за внимание!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04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144000" cy="7215190"/>
          </a:xfrm>
        </p:spPr>
      </p:pic>
      <p:pic>
        <p:nvPicPr>
          <p:cNvPr id="11269" name="Picture 5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143125"/>
            <a:ext cx="13668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528638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МБОУ </a:t>
            </a:r>
            <a:r>
              <a:rPr lang="ru-RU" sz="4800" b="1" kern="10" spc="-4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СОШ №2 г. 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Тайшета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«Краевед»</a:t>
            </a:r>
            <a:endParaRPr lang="ru-RU" sz="4800" b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649"/>
            <a:ext cx="9144000" cy="161515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C00000"/>
                </a:solidFill>
                <a:effectLst/>
              </a:rPr>
              <a:t>Краеведческая игра </a:t>
            </a: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i="1" dirty="0">
                <a:solidFill>
                  <a:srgbClr val="C00000"/>
                </a:solidFill>
                <a:effectLst/>
              </a:rPr>
              <a:t>«Родной край – сердцу рай».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im1-tub-ru.yandex.net/i?id=79e728852fd1ba9161aeb2b49337b8e8&amp;n=2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7718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c1007ce49719792df1044ff99726dc15&amp;n=24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645" y="1844824"/>
            <a:ext cx="309634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2-tub-ru.yandex.net/i?id=59444bb3aadfbb337ef77d1580acd618&amp;n=24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245" y="1844824"/>
            <a:ext cx="2736304" cy="262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lazav.mccme.ru/saj05/ph17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2732" y="4685524"/>
            <a:ext cx="3648075" cy="210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285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effectLst/>
              </a:rPr>
              <a:t>Задание 2: Пантомима – показать предметы с помощью жестов, связанные с городом, жителями,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достопримечательностями  </a:t>
            </a:r>
            <a:r>
              <a:rPr lang="ru-RU" sz="2400" dirty="0">
                <a:solidFill>
                  <a:srgbClr val="C00000"/>
                </a:solidFill>
                <a:effectLst/>
              </a:rPr>
              <a:t>(например:  танк,  фонтан,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обелиск на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привокзальной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площади).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00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295232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Евгений\Pictures\iCA626V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7597"/>
            <a:ext cx="25922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irusanews.ru/media/cache/91/72/37/d0/917237d028f00f386a7ab7dbd988ebc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99727"/>
            <a:ext cx="3744416" cy="28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7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1744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effectLst/>
              </a:rPr>
              <a:t>Задание 3: Градостроители – из предложенных букв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составьте слова, </a:t>
            </a:r>
            <a:r>
              <a:rPr lang="ru-RU" sz="2400" dirty="0">
                <a:solidFill>
                  <a:srgbClr val="C00000"/>
                </a:solidFill>
                <a:effectLst/>
              </a:rPr>
              <a:t>связанные с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городом,  </a:t>
            </a:r>
            <a:r>
              <a:rPr lang="ru-RU" sz="2400" dirty="0">
                <a:solidFill>
                  <a:srgbClr val="C00000"/>
                </a:solidFill>
                <a:effectLst/>
              </a:rPr>
              <a:t>названием сёл,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фамилиями </a:t>
            </a:r>
            <a:r>
              <a:rPr lang="ru-RU" sz="2400" dirty="0">
                <a:solidFill>
                  <a:srgbClr val="C00000"/>
                </a:solidFill>
                <a:effectLst/>
              </a:rPr>
              <a:t>Героев Советского Союза города Тайшета. Одну букву можно использовать несколько раз</a:t>
            </a:r>
            <a:r>
              <a:rPr lang="ru-RU" sz="2700" dirty="0">
                <a:solidFill>
                  <a:srgbClr val="C00000"/>
                </a:solidFill>
                <a:effectLst/>
              </a:rPr>
              <a:t>. </a:t>
            </a:r>
            <a:endParaRPr lang="ru-RU" sz="27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7830833"/>
              </p:ext>
            </p:extLst>
          </p:nvPr>
        </p:nvGraphicFramePr>
        <p:xfrm>
          <a:off x="2483770" y="2276874"/>
          <a:ext cx="4032448" cy="3600397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1008112"/>
                <a:gridCol w="1008112"/>
                <a:gridCol w="100811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 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Ю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6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013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vesti.irk.ru/upload/iblock/477/tai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YUrij_Vizbor-Abakan-Tajshe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1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/>
              </a:rPr>
              <a:t>Назовите, кому посвящены памятники и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где они </a:t>
            </a:r>
            <a:r>
              <a:rPr lang="ru-RU" sz="3200" dirty="0">
                <a:solidFill>
                  <a:srgbClr val="C00000"/>
                </a:solidFill>
                <a:effectLst/>
              </a:rPr>
              <a:t>установлены?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6372"/>
            <a:ext cx="9144000" cy="573325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5638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7_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35427"/>
            <a:ext cx="316835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00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39058"/>
            <a:ext cx="3312368" cy="235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emory-map.prosv.ru/memorials/00/08/44/7/18353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338" y="4239058"/>
            <a:ext cx="3127054" cy="235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656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36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/>
              </a:rPr>
              <a:t>Назовите номер, под которым указан герб города Тайшета?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 descr="http://irkutsk.winshop.ru/images/foto_2211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318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708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494"/>
            <a:ext cx="9144000" cy="1086229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effectLst/>
              </a:rPr>
              <a:t>Назовите геральдическое описание и обоснование символики герба города Тайшета ?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3999" cy="568863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http://www.heraldicum.ru/russia/subjects/towns/images/taishet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6004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7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148</Words>
  <Application>Microsoft Office PowerPoint</Application>
  <PresentationFormat>Экран (4:3)</PresentationFormat>
  <Paragraphs>46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Краеведческая игра  «Родной край – сердцу рай». </vt:lpstr>
      <vt:lpstr>Задание 2: Пантомима – показать предметы с помощью жестов, связанные с городом, жителями, достопримечательностями  (например:  танк,  фонтан,  обелиск на привокзальной площади). </vt:lpstr>
      <vt:lpstr>Задание 3: Градостроители – из предложенных букв составьте слова, связанные с городом,  названием сёл, фамилиями Героев Советского Союза города Тайшета. Одну букву можно использовать несколько раз. </vt:lpstr>
      <vt:lpstr>Слайд 6</vt:lpstr>
      <vt:lpstr>Назовите, кому посвящены памятники и где они установлены? </vt:lpstr>
      <vt:lpstr>Назовите номер, под которым указан герб города Тайшета? </vt:lpstr>
      <vt:lpstr>Назовите геральдическое описание и обоснование символики герба города Тайшета ?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ОДАРЁНЫХ  ДЕТЕЙ ПО ИСТОРИИ.</dc:title>
  <dc:creator>Ксения</dc:creator>
  <cp:lastModifiedBy>Учитель</cp:lastModifiedBy>
  <cp:revision>105</cp:revision>
  <dcterms:created xsi:type="dcterms:W3CDTF">2014-08-16T12:00:17Z</dcterms:created>
  <dcterms:modified xsi:type="dcterms:W3CDTF">2015-10-23T19:30:17Z</dcterms:modified>
</cp:coreProperties>
</file>