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59" r:id="rId5"/>
    <p:sldId id="263" r:id="rId6"/>
    <p:sldId id="266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0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5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17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435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944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691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27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3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1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8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28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87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92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5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02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9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A6E8F8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B4C71EC6-210F-42DE-9C53-41977AD35B3D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1480"/>
            <a:ext cx="4572000" cy="17526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Ежегодный  конкурс чтецов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стихотворных произведений поэтов Серебряного века,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посвящённого Марине Ивановне Цветаевой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429264"/>
            <a:ext cx="4857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24 сентября 2013 года </a:t>
            </a:r>
          </a:p>
          <a:p>
            <a:pPr algn="ctr"/>
            <a:r>
              <a:rPr lang="ru-RU" b="1" i="1" dirty="0" smtClean="0"/>
              <a:t>г. Елабуга,  Республика Татарстан</a:t>
            </a:r>
            <a:endParaRPr lang="ru-RU" dirty="0"/>
          </a:p>
        </p:txBody>
      </p:sp>
      <p:pic>
        <p:nvPicPr>
          <p:cNvPr id="5" name="Picture 6" descr="цветаева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3992" y="500042"/>
            <a:ext cx="3980933" cy="55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57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ru-RU" b="1" dirty="0" smtClean="0"/>
              <a:t>Основные критерии оценки конкурсантов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800" dirty="0" smtClean="0"/>
              <a:t>— качество исполнения, произношения;</a:t>
            </a:r>
          </a:p>
          <a:p>
            <a:pPr>
              <a:buNone/>
            </a:pPr>
            <a:r>
              <a:rPr lang="ru-RU" sz="1800" dirty="0" smtClean="0"/>
              <a:t>— правильная постановка логического ударения;</a:t>
            </a:r>
          </a:p>
          <a:p>
            <a:pPr>
              <a:buNone/>
            </a:pPr>
            <a:r>
              <a:rPr lang="ru-RU" sz="1800" dirty="0" smtClean="0"/>
              <a:t>— соблюдение пауз;</a:t>
            </a:r>
          </a:p>
          <a:p>
            <a:pPr>
              <a:buNone/>
            </a:pPr>
            <a:r>
              <a:rPr lang="ru-RU" sz="1800" dirty="0" smtClean="0"/>
              <a:t>— правильный выбор темпа чтения;</a:t>
            </a:r>
          </a:p>
          <a:p>
            <a:pPr>
              <a:buNone/>
            </a:pPr>
            <a:r>
              <a:rPr lang="ru-RU" sz="1800" dirty="0" smtClean="0"/>
              <a:t>— соблюдение нужной интонации;</a:t>
            </a:r>
          </a:p>
          <a:p>
            <a:pPr>
              <a:buNone/>
            </a:pPr>
            <a:r>
              <a:rPr lang="ru-RU" sz="1800" dirty="0" smtClean="0"/>
              <a:t>— безошибочное чтение;</a:t>
            </a:r>
          </a:p>
          <a:p>
            <a:pPr>
              <a:buNone/>
            </a:pPr>
            <a:r>
              <a:rPr lang="ru-RU" sz="1800" dirty="0" smtClean="0"/>
              <a:t>— умение выразить свое восприятие стихотворения;</a:t>
            </a:r>
          </a:p>
          <a:p>
            <a:pPr>
              <a:buNone/>
            </a:pPr>
            <a:r>
              <a:rPr lang="ru-RU" sz="1800" dirty="0" smtClean="0"/>
              <a:t>— оригинальность исполнения;</a:t>
            </a:r>
          </a:p>
          <a:p>
            <a:pPr>
              <a:buNone/>
            </a:pPr>
            <a:r>
              <a:rPr lang="ru-RU" sz="1800" dirty="0" smtClean="0"/>
              <a:t>— умение управлять своим голосом и воображением слушателей;</a:t>
            </a:r>
          </a:p>
          <a:p>
            <a:pPr>
              <a:buNone/>
            </a:pPr>
            <a:r>
              <a:rPr lang="ru-RU" sz="1800" dirty="0" smtClean="0"/>
              <a:t>— глубокое понимание смысловой нагрузки стихотворного произведения;</a:t>
            </a:r>
          </a:p>
          <a:p>
            <a:pPr>
              <a:buNone/>
            </a:pPr>
            <a:r>
              <a:rPr lang="ru-RU" sz="1800" dirty="0" smtClean="0"/>
              <a:t>— артистизм.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3789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60537"/>
            <a:ext cx="8229600" cy="1143000"/>
          </a:xfrm>
        </p:spPr>
        <p:txBody>
          <a:bodyPr/>
          <a:lstStyle/>
          <a:p>
            <a:r>
              <a:rPr lang="ru-RU" dirty="0" smtClean="0"/>
              <a:t>В конкурсе приняли участие более 50 чтецов из городов и районов Татарстана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Итоги конкурса были подведены 5 октября, когда в Елабуге в</a:t>
            </a:r>
            <a:r>
              <a:rPr lang="ru-RU" sz="2800" dirty="0" smtClean="0"/>
              <a:t> одиннадцатый раз зажёгся </a:t>
            </a:r>
            <a:r>
              <a:rPr lang="ru-RU" sz="2800" dirty="0" err="1" smtClean="0"/>
              <a:t>цветаевский</a:t>
            </a:r>
            <a:r>
              <a:rPr lang="ru-RU" sz="2800" dirty="0" smtClean="0"/>
              <a:t> костёр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IMG_76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8892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2295029"/>
            <a:ext cx="8229600" cy="1143000"/>
          </a:xfrm>
        </p:spPr>
        <p:txBody>
          <a:bodyPr/>
          <a:lstStyle/>
          <a:p>
            <a:r>
              <a:rPr lang="ru-RU" sz="3200" dirty="0" smtClean="0"/>
              <a:t>Двор Литературного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музея </a:t>
            </a:r>
            <a:br>
              <a:rPr lang="ru-RU" sz="3200" dirty="0" smtClean="0"/>
            </a:br>
            <a:r>
              <a:rPr lang="ru-RU" sz="3200" dirty="0" err="1" smtClean="0"/>
              <a:t>М.И.Цветаевой</a:t>
            </a:r>
            <a:endParaRPr lang="ru-RU" sz="3200" dirty="0"/>
          </a:p>
        </p:txBody>
      </p:sp>
      <p:pic>
        <p:nvPicPr>
          <p:cNvPr id="6" name="Содержимое 5" descr="IMG_76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196752"/>
            <a:ext cx="3394472" cy="4525963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/>
          <a:lstStyle/>
          <a:p>
            <a:r>
              <a:rPr lang="ru-RU" dirty="0" smtClean="0"/>
              <a:t>Гости костра – московские поэты читали стихи М.И.Цветаевой</a:t>
            </a:r>
            <a:endParaRPr lang="ru-RU" dirty="0"/>
          </a:p>
        </p:txBody>
      </p:sp>
      <p:pic>
        <p:nvPicPr>
          <p:cNvPr id="4" name="Содержимое 3" descr="IMG_76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00024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Представители ГАОУ СПО «НЧСК» -</a:t>
            </a:r>
            <a:endParaRPr lang="ru-RU" dirty="0"/>
          </a:p>
        </p:txBody>
      </p:sp>
      <p:pic>
        <p:nvPicPr>
          <p:cNvPr id="4" name="Содержимое 3" descr="IMG_7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1071538" y="6273225"/>
            <a:ext cx="7379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Титова Елизавета и Анисимова Юлия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Диплом Анисимовой Ю.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14480" y="0"/>
            <a:ext cx="4953993" cy="68190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дуров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дурова</Template>
  <TotalTime>124</TotalTime>
  <Words>129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Arial</vt:lpstr>
      <vt:lpstr>дурова</vt:lpstr>
      <vt:lpstr>Презентация PowerPoint</vt:lpstr>
      <vt:lpstr>Основные критерии оценки конкурсантов </vt:lpstr>
      <vt:lpstr>В конкурсе приняли участие более 50 чтецов из городов и районов Татарстана</vt:lpstr>
      <vt:lpstr>Итоги конкурса были подведены 5 октября, когда в Елабуге в одиннадцатый раз зажёгся цветаевский костёр</vt:lpstr>
      <vt:lpstr>Двор Литературного  музея  М.И.Цветаевой</vt:lpstr>
      <vt:lpstr>Гости костра – московские поэты читали стихи М.И.Цветаевой</vt:lpstr>
      <vt:lpstr>Представители ГАОУ СПО «НЧСК» -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ГАОУ СПО «Набережночелнинский строительный колледж» </dc:title>
  <dc:creator>Admin</dc:creator>
  <cp:lastModifiedBy>Светлана</cp:lastModifiedBy>
  <cp:revision>18</cp:revision>
  <dcterms:created xsi:type="dcterms:W3CDTF">2013-10-08T07:34:44Z</dcterms:created>
  <dcterms:modified xsi:type="dcterms:W3CDTF">2016-01-21T20:55:52Z</dcterms:modified>
</cp:coreProperties>
</file>