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8" r:id="rId13"/>
    <p:sldId id="269" r:id="rId14"/>
    <p:sldId id="27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76E127-B2E1-46E8-9CE2-8F8C17FB7377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A9E61E-A18C-45DB-BE3C-4AA05E994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9962-7914-47FA-AB9D-95CE033A1DB0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506A-985E-43DD-9D41-2DE4B2654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01E3-2F47-49FB-9215-EB70A283409B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C2E4-E23F-4C31-A29A-4806CF6E1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C1C9-2092-44FD-9DFF-8A3DAE4EA2AB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2F08-48EF-455A-A555-B3BAFD12F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26B4-8BD9-40D0-A578-594E4BE2A694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9613-250C-412C-9605-D5BDB585D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1209-1518-47D4-B98C-173B80EDDCDF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565A-D328-480B-B2ED-137ACF6B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3D08-D68E-4565-8794-E72B4F703CD8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2CD5-A33C-4AB7-BC21-58C44CC9F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37A8-5006-42DF-B269-1606AC127C74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F31F-B05F-41E4-A2BB-5374F0F83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14C9-F9F3-4AE6-A500-BE1BFEF706A1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5DE65-E48B-4245-A8A1-5E1712184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2570-86D2-4891-BC62-65C8E2C037EF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9433-2DE2-4A9D-933C-A7F996996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5BAE-0310-4E56-A6BC-0FE0E25700DD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A20F-A4F9-45BA-B399-2D2D26AD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E66B-50AF-4C2D-9ABE-4B67F0DE495C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86A7-2D6C-4251-9CFC-865B0961D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67D90-54F2-4A11-B7BC-85442EF0BD52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13FC57-F792-445B-841B-E35B156A6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248471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сказку 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Содержимое 5" descr="http://pics.livejournal.com/vospit/pic/00020sq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57606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 descr="C:\Users\Ольга\Desktop\mertvaya-tsarevna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47260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Содержимое 5" descr="http://pics.livejournal.com/vospit/pic/000246d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64087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Содержимое 5" descr="http://pics.livejournal.com/vospit/pic/00025bt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48965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Содержимое 5" descr="http://pics.livejournal.com/vospit/pic/000262z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61206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 царевны в «Сказке</a:t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А.С. Пушкина о мёртвой царевне»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тестом сказки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в тесте сказки прилагательные, которые помогут нам нарисовать образ царевны. Запишите их в тетрадь.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называется  художественный приём, который использует  А.С.Пушкин в сказке для характеристики главной героини и других образов.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Эпитет – художественное (образное) определение предмета(явления), выраженное преимущественно прилагательными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1.Представление сказочного персонажа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Описание внешности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Черты характера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Отношение к окружающим.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Отношение к герою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окружающих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(Царя, Чернавки, братьев,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Елисея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злой Царицы,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Соколко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Кому герой противопоставлен в сказке?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026" name="Picture 2" descr="C:\Users\Ольга\Desktop\02lab2m5j1253825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Выбираем эпиграф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все то золото, что блестит.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Гордым Бог противится, а смиренным даёт благодать.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Родилась пригожа, да по нраву негожа.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Хорош ликом, да душа пришита лыком.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28D3A-4A92-4D8C-80B6-3D085C5EF0EB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Содержимое 6" descr="http://pics.livejournal.com/vospit/pic/0001q15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6166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Гордым Бог противится, а смиренным даёт благодать.</a:t>
            </a:r>
          </a:p>
          <a:p>
            <a:pPr algn="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пословица)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Добрая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Нежная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Преданная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Милосердная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Уважительная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5 или 7 на стр. 164.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Выучите наизусть один из фрагментов сказки («Королевич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Елисей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поисках своей невесты…»…)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r2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60350"/>
            <a:ext cx="428498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Содержимое 5" descr="http://pics.livejournal.com/vospit/pic/0001sa0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805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Содержимое 5" descr="http://pics.livejournal.com/vospit/pic/0001t0c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9766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Содержимое 5" descr="http://pics.livejournal.com/vospit/pic/0001wte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5446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" name="Содержимое 7" descr="http://pics.livejournal.com/vospit/pic/0001xcf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4726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Содержимое 5" descr="http://pics.livejournal.com/vospit/pic/0001y3y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52565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26B4-8BD9-40D0-A578-594E4BE2A694}" type="datetime1">
              <a:rPr lang="ru-RU" smtClean="0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19613-250C-412C-9605-D5BDB585D3B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Содержимое 7" descr="http://pics.livejournal.com/vospit/pic/0001zg4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7525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72</TotalTime>
  <Words>191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Литература 3</vt:lpstr>
      <vt:lpstr>Вспомни сказку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Работа с тестом сказки</vt:lpstr>
      <vt:lpstr>Слайд 17</vt:lpstr>
      <vt:lpstr>Слайд 18</vt:lpstr>
      <vt:lpstr>Выбираем эпиграф</vt:lpstr>
      <vt:lpstr>Слайд 20</vt:lpstr>
      <vt:lpstr>Работа в парах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 сказку</dc:title>
  <dc:creator>Ольга</dc:creator>
  <dc:description>http://aida.ucoz.ru</dc:description>
  <cp:lastModifiedBy>Ольга</cp:lastModifiedBy>
  <cp:revision>11</cp:revision>
  <dcterms:created xsi:type="dcterms:W3CDTF">2012-09-27T12:25:45Z</dcterms:created>
  <dcterms:modified xsi:type="dcterms:W3CDTF">2012-09-27T16:07:59Z</dcterms:modified>
  <cp:category>шаблоны к Powerpoint</cp:category>
</cp:coreProperties>
</file>