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64" r:id="rId4"/>
    <p:sldId id="265" r:id="rId5"/>
    <p:sldId id="266" r:id="rId6"/>
    <p:sldId id="267" r:id="rId7"/>
    <p:sldId id="270" r:id="rId8"/>
    <p:sldId id="271" r:id="rId9"/>
    <p:sldId id="273" r:id="rId10"/>
    <p:sldId id="275" r:id="rId11"/>
    <p:sldId id="261" r:id="rId12"/>
    <p:sldId id="263" r:id="rId13"/>
    <p:sldId id="277" r:id="rId14"/>
    <p:sldId id="276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F555"/>
    <a:srgbClr val="F83C9A"/>
    <a:srgbClr val="CB698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D8CD9B-A9AB-42E9-8D08-3F9A5CAC9BF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0DB855-33FD-4B4C-BECB-27725A6D9EF6}">
      <dgm:prSet phldrT="[Текст]" custT="1"/>
      <dgm:spPr>
        <a:solidFill>
          <a:srgbClr val="F83C9A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Спортивные успехи, победы</a:t>
          </a:r>
          <a:endParaRPr lang="ru-RU" sz="1800" b="1" dirty="0">
            <a:solidFill>
              <a:schemeClr val="tx1"/>
            </a:solidFill>
          </a:endParaRPr>
        </a:p>
      </dgm:t>
    </dgm:pt>
    <dgm:pt modelId="{4D18A876-08A5-4A72-89C9-558BF9AFE859}" type="parTrans" cxnId="{3FFE0C18-404F-4409-BB2A-3ADC18982857}">
      <dgm:prSet/>
      <dgm:spPr/>
      <dgm:t>
        <a:bodyPr/>
        <a:lstStyle/>
        <a:p>
          <a:endParaRPr lang="ru-RU"/>
        </a:p>
      </dgm:t>
    </dgm:pt>
    <dgm:pt modelId="{3648C3E0-3503-42E5-9CFD-1E849F71F3A3}" type="sibTrans" cxnId="{3FFE0C18-404F-4409-BB2A-3ADC18982857}">
      <dgm:prSet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Ум, знания</a:t>
          </a:r>
          <a:endParaRPr lang="ru-RU" dirty="0">
            <a:solidFill>
              <a:schemeClr val="bg1"/>
            </a:solidFill>
          </a:endParaRPr>
        </a:p>
      </dgm:t>
    </dgm:pt>
    <dgm:pt modelId="{BFEEDC47-B611-4829-BA62-AEE4F731249E}">
      <dgm:prSet phldrT="[Текст]" phldr="1"/>
      <dgm:spPr/>
      <dgm:t>
        <a:bodyPr/>
        <a:lstStyle/>
        <a:p>
          <a:endParaRPr lang="ru-RU"/>
        </a:p>
      </dgm:t>
    </dgm:pt>
    <dgm:pt modelId="{AB45F707-5526-424B-B0FB-53B3FAADE00D}" type="parTrans" cxnId="{A1A15990-9DE8-4BDA-80BE-73319BC7B37C}">
      <dgm:prSet/>
      <dgm:spPr/>
      <dgm:t>
        <a:bodyPr/>
        <a:lstStyle/>
        <a:p>
          <a:endParaRPr lang="ru-RU"/>
        </a:p>
      </dgm:t>
    </dgm:pt>
    <dgm:pt modelId="{4DAB2E1A-8441-4BA5-8C6F-32A34F88ACBF}" type="sibTrans" cxnId="{A1A15990-9DE8-4BDA-80BE-73319BC7B37C}">
      <dgm:prSet/>
      <dgm:spPr/>
      <dgm:t>
        <a:bodyPr/>
        <a:lstStyle/>
        <a:p>
          <a:endParaRPr lang="ru-RU"/>
        </a:p>
      </dgm:t>
    </dgm:pt>
    <dgm:pt modelId="{280E6C28-15B0-42C7-8A94-8B50C5229F87}">
      <dgm:prSet phldrT="[Текст]" custT="1"/>
      <dgm:spPr>
        <a:solidFill>
          <a:schemeClr val="tx1"/>
        </a:solidFill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Способы добиться </a:t>
          </a:r>
          <a:r>
            <a:rPr lang="ru-RU" sz="1800" b="1" dirty="0" err="1" smtClean="0">
              <a:solidFill>
                <a:srgbClr val="C00000"/>
              </a:solidFill>
            </a:rPr>
            <a:t>призна</a:t>
          </a:r>
          <a:r>
            <a:rPr lang="ru-RU" sz="1800" b="1" dirty="0" smtClean="0">
              <a:solidFill>
                <a:srgbClr val="C00000"/>
              </a:solidFill>
            </a:rPr>
            <a:t>-</a:t>
          </a:r>
          <a:br>
            <a:rPr lang="ru-RU" sz="1800" b="1" dirty="0" smtClean="0">
              <a:solidFill>
                <a:srgbClr val="C00000"/>
              </a:solidFill>
            </a:rPr>
          </a:br>
          <a:r>
            <a:rPr lang="ru-RU" sz="1800" b="1" dirty="0" err="1" smtClean="0">
              <a:solidFill>
                <a:srgbClr val="C00000"/>
              </a:solidFill>
            </a:rPr>
            <a:t>ния</a:t>
          </a:r>
          <a:endParaRPr lang="ru-RU" sz="1800" b="1" dirty="0">
            <a:solidFill>
              <a:srgbClr val="C00000"/>
            </a:solidFill>
          </a:endParaRPr>
        </a:p>
      </dgm:t>
    </dgm:pt>
    <dgm:pt modelId="{159FAF08-D28C-4AAF-968B-8EBF4E2B08B1}" type="parTrans" cxnId="{11B7F7D6-7A62-4C41-ABD8-AD6E9A79F272}">
      <dgm:prSet/>
      <dgm:spPr/>
      <dgm:t>
        <a:bodyPr/>
        <a:lstStyle/>
        <a:p>
          <a:endParaRPr lang="ru-RU"/>
        </a:p>
      </dgm:t>
    </dgm:pt>
    <dgm:pt modelId="{717503CA-A146-4F28-8B71-2F5606317D08}" type="sibTrans" cxnId="{11B7F7D6-7A62-4C41-ABD8-AD6E9A79F272}">
      <dgm:prSet custT="1"/>
      <dgm:spPr>
        <a:solidFill>
          <a:srgbClr val="3FF555"/>
        </a:solidFill>
      </dgm:spPr>
      <dgm:t>
        <a:bodyPr/>
        <a:lstStyle/>
        <a:p>
          <a:r>
            <a:rPr lang="ru-RU" sz="1800" b="1" dirty="0" err="1" smtClean="0">
              <a:solidFill>
                <a:schemeClr val="bg1"/>
              </a:solidFill>
            </a:rPr>
            <a:t>Честностьпорядоч</a:t>
          </a:r>
          <a:r>
            <a:rPr lang="ru-RU" sz="1800" b="1" dirty="0" smtClean="0">
              <a:solidFill>
                <a:schemeClr val="bg1"/>
              </a:solidFill>
            </a:rPr>
            <a:t/>
          </a:r>
          <a:br>
            <a:rPr lang="ru-RU" sz="1800" b="1" dirty="0" smtClean="0">
              <a:solidFill>
                <a:schemeClr val="bg1"/>
              </a:solidFill>
            </a:rPr>
          </a:br>
          <a:r>
            <a:rPr lang="ru-RU" sz="1800" b="1" dirty="0" err="1" smtClean="0">
              <a:solidFill>
                <a:schemeClr val="bg1"/>
              </a:solidFill>
            </a:rPr>
            <a:t>ность</a:t>
          </a:r>
          <a:r>
            <a:rPr lang="ru-RU" sz="1800" b="1" dirty="0" smtClean="0">
              <a:solidFill>
                <a:schemeClr val="bg1"/>
              </a:solidFill>
            </a:rPr>
            <a:t>, доброта</a:t>
          </a:r>
          <a:endParaRPr lang="ru-RU" sz="1800" b="1" dirty="0">
            <a:solidFill>
              <a:schemeClr val="bg1"/>
            </a:solidFill>
          </a:endParaRPr>
        </a:p>
      </dgm:t>
    </dgm:pt>
    <dgm:pt modelId="{6E94E7FC-E1EC-4B51-AAAD-CB5F4EF48B44}">
      <dgm:prSet phldrT="[Текст]" custT="1"/>
      <dgm:spPr/>
      <dgm:t>
        <a:bodyPr/>
        <a:lstStyle/>
        <a:p>
          <a:pPr algn="r">
            <a:lnSpc>
              <a:spcPct val="100000"/>
            </a:lnSpc>
          </a:pPr>
          <a:r>
            <a:rPr lang="ru-RU" sz="2400" dirty="0" err="1" smtClean="0">
              <a:solidFill>
                <a:schemeClr val="bg1"/>
              </a:solidFill>
            </a:rPr>
            <a:t>Художес</a:t>
          </a:r>
          <a:r>
            <a:rPr lang="ru-RU" sz="2400" dirty="0" smtClean="0">
              <a:solidFill>
                <a:schemeClr val="bg1"/>
              </a:solidFill>
            </a:rPr>
            <a:t/>
          </a:r>
          <a:br>
            <a:rPr lang="ru-RU" sz="2400" dirty="0" smtClean="0">
              <a:solidFill>
                <a:schemeClr val="bg1"/>
              </a:solidFill>
            </a:rPr>
          </a:br>
          <a:r>
            <a:rPr lang="ru-RU" sz="2400" dirty="0" err="1" smtClean="0">
              <a:solidFill>
                <a:schemeClr val="bg1"/>
              </a:solidFill>
            </a:rPr>
            <a:t>твенные</a:t>
          </a:r>
          <a:r>
            <a:rPr lang="ru-RU" sz="2400" dirty="0" smtClean="0">
              <a:solidFill>
                <a:schemeClr val="bg1"/>
              </a:solidFill>
            </a:rPr>
            <a:t> таланты</a:t>
          </a:r>
          <a:endParaRPr lang="ru-RU" sz="2400" dirty="0">
            <a:solidFill>
              <a:schemeClr val="bg1"/>
            </a:solidFill>
          </a:endParaRPr>
        </a:p>
      </dgm:t>
    </dgm:pt>
    <dgm:pt modelId="{E4F59DA8-8154-45A4-B8FA-24127B7048FE}" type="parTrans" cxnId="{4BC6DE5B-EBB2-4134-AB26-341033781096}">
      <dgm:prSet/>
      <dgm:spPr/>
      <dgm:t>
        <a:bodyPr/>
        <a:lstStyle/>
        <a:p>
          <a:endParaRPr lang="ru-RU"/>
        </a:p>
      </dgm:t>
    </dgm:pt>
    <dgm:pt modelId="{6E34778B-9E0D-4BD6-BE67-D1A777F60F34}" type="sibTrans" cxnId="{4BC6DE5B-EBB2-4134-AB26-341033781096}">
      <dgm:prSet/>
      <dgm:spPr/>
      <dgm:t>
        <a:bodyPr/>
        <a:lstStyle/>
        <a:p>
          <a:endParaRPr lang="ru-RU"/>
        </a:p>
      </dgm:t>
    </dgm:pt>
    <dgm:pt modelId="{559BABD5-9E87-4DCB-8DE1-71E14C70703C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Умение быть интерес-</a:t>
          </a:r>
          <a:r>
            <a:rPr lang="ru-RU" sz="2000" dirty="0" err="1" smtClean="0">
              <a:solidFill>
                <a:schemeClr val="tx1"/>
              </a:solidFill>
            </a:rPr>
            <a:t>ным</a:t>
          </a:r>
          <a:endParaRPr lang="ru-RU" sz="2400" dirty="0">
            <a:solidFill>
              <a:schemeClr val="tx1"/>
            </a:solidFill>
          </a:endParaRPr>
        </a:p>
      </dgm:t>
    </dgm:pt>
    <dgm:pt modelId="{40E5679D-4CAB-4610-A2F7-FF3F2153D2E2}" type="parTrans" cxnId="{CC312D73-69A8-42FD-9FFE-9345F339ED23}">
      <dgm:prSet/>
      <dgm:spPr/>
      <dgm:t>
        <a:bodyPr/>
        <a:lstStyle/>
        <a:p>
          <a:endParaRPr lang="ru-RU"/>
        </a:p>
      </dgm:t>
    </dgm:pt>
    <dgm:pt modelId="{E96E4FE0-14D9-4D55-B7D3-54BBB80F6040}" type="sibTrans" cxnId="{CC312D73-69A8-42FD-9FFE-9345F339ED23}">
      <dgm:prSet custT="1"/>
      <dgm:spPr>
        <a:solidFill>
          <a:srgbClr val="FF0000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Иметь чувство юмора</a:t>
          </a:r>
          <a:endParaRPr lang="ru-RU" sz="2400" dirty="0">
            <a:solidFill>
              <a:schemeClr val="tx1"/>
            </a:solidFill>
          </a:endParaRPr>
        </a:p>
      </dgm:t>
    </dgm:pt>
    <dgm:pt modelId="{ECC88A6E-1E70-4145-962A-4FF035D670B0}">
      <dgm:prSet phldrT="[Текст]" phldr="1"/>
      <dgm:spPr/>
      <dgm:t>
        <a:bodyPr/>
        <a:lstStyle/>
        <a:p>
          <a:endParaRPr lang="ru-RU" dirty="0"/>
        </a:p>
      </dgm:t>
    </dgm:pt>
    <dgm:pt modelId="{327F83CE-B8D2-4203-9EC9-5F999BD32DC2}" type="parTrans" cxnId="{DD9FBE10-09D2-4BF6-BFA6-16958F495CE3}">
      <dgm:prSet/>
      <dgm:spPr/>
      <dgm:t>
        <a:bodyPr/>
        <a:lstStyle/>
        <a:p>
          <a:endParaRPr lang="ru-RU"/>
        </a:p>
      </dgm:t>
    </dgm:pt>
    <dgm:pt modelId="{30CC5D6C-6DC5-462C-BA7F-3658BA1816B6}" type="sibTrans" cxnId="{DD9FBE10-09D2-4BF6-BFA6-16958F495CE3}">
      <dgm:prSet/>
      <dgm:spPr/>
      <dgm:t>
        <a:bodyPr/>
        <a:lstStyle/>
        <a:p>
          <a:endParaRPr lang="ru-RU"/>
        </a:p>
      </dgm:t>
    </dgm:pt>
    <dgm:pt modelId="{20DF6909-D82C-409F-8D68-AECF0C2F0CA2}" type="pres">
      <dgm:prSet presAssocID="{F7D8CD9B-A9AB-42E9-8D08-3F9A5CAC9BF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44B2FA4-59E0-4CA3-A9A6-216AE5488B33}" type="pres">
      <dgm:prSet presAssocID="{240DB855-33FD-4B4C-BECB-27725A6D9EF6}" presName="composite" presStyleCnt="0"/>
      <dgm:spPr/>
    </dgm:pt>
    <dgm:pt modelId="{E20938EC-F39C-4447-ADD0-6F32F9DB368C}" type="pres">
      <dgm:prSet presAssocID="{240DB855-33FD-4B4C-BECB-27725A6D9EF6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047A7-07F7-4698-BC6A-2DAC6251F524}" type="pres">
      <dgm:prSet presAssocID="{240DB855-33FD-4B4C-BECB-27725A6D9EF6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87D93B-E5CC-4B1C-83F7-1B80CD16F240}" type="pres">
      <dgm:prSet presAssocID="{240DB855-33FD-4B4C-BECB-27725A6D9EF6}" presName="BalanceSpacing" presStyleCnt="0"/>
      <dgm:spPr/>
    </dgm:pt>
    <dgm:pt modelId="{A3537682-3709-4012-AA65-0DDA48BA8EE4}" type="pres">
      <dgm:prSet presAssocID="{240DB855-33FD-4B4C-BECB-27725A6D9EF6}" presName="BalanceSpacing1" presStyleCnt="0"/>
      <dgm:spPr/>
    </dgm:pt>
    <dgm:pt modelId="{86D40758-4C7D-4AE5-8129-18180D9C84C2}" type="pres">
      <dgm:prSet presAssocID="{3648C3E0-3503-42E5-9CFD-1E849F71F3A3}" presName="Accent1Text" presStyleLbl="node1" presStyleIdx="1" presStyleCnt="6" custLinFactNeighborX="5583" custLinFactNeighborY="3067"/>
      <dgm:spPr/>
      <dgm:t>
        <a:bodyPr/>
        <a:lstStyle/>
        <a:p>
          <a:endParaRPr lang="ru-RU"/>
        </a:p>
      </dgm:t>
    </dgm:pt>
    <dgm:pt modelId="{3049C24C-FC02-4E62-BA52-F1064D612079}" type="pres">
      <dgm:prSet presAssocID="{3648C3E0-3503-42E5-9CFD-1E849F71F3A3}" presName="spaceBetweenRectangles" presStyleCnt="0"/>
      <dgm:spPr/>
    </dgm:pt>
    <dgm:pt modelId="{4893E3EF-6BE4-48E0-9CB4-2FC882C768BF}" type="pres">
      <dgm:prSet presAssocID="{280E6C28-15B0-42C7-8A94-8B50C5229F87}" presName="composite" presStyleCnt="0"/>
      <dgm:spPr/>
    </dgm:pt>
    <dgm:pt modelId="{16EB9715-3868-44F5-9645-A57D6544BCDC}" type="pres">
      <dgm:prSet presAssocID="{280E6C28-15B0-42C7-8A94-8B50C5229F87}" presName="Parent1" presStyleLbl="node1" presStyleIdx="2" presStyleCnt="6" custLinFactNeighborX="2267" custLinFactNeighborY="294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2379C-14F2-4DB7-8E7A-87919CEE550B}" type="pres">
      <dgm:prSet presAssocID="{280E6C28-15B0-42C7-8A94-8B50C5229F87}" presName="Childtext1" presStyleLbl="revTx" presStyleIdx="1" presStyleCnt="3" custScaleX="92621" custScaleY="156837" custLinFactNeighborX="-2906" custLinFactNeighborY="-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B1EBD-0DA1-4679-891B-733DE7B0BA91}" type="pres">
      <dgm:prSet presAssocID="{280E6C28-15B0-42C7-8A94-8B50C5229F87}" presName="BalanceSpacing" presStyleCnt="0"/>
      <dgm:spPr/>
    </dgm:pt>
    <dgm:pt modelId="{4ADC1077-066C-4CD6-BACB-91DCB0BDC45F}" type="pres">
      <dgm:prSet presAssocID="{280E6C28-15B0-42C7-8A94-8B50C5229F87}" presName="BalanceSpacing1" presStyleCnt="0"/>
      <dgm:spPr/>
    </dgm:pt>
    <dgm:pt modelId="{836829A0-5727-4767-B21F-2C3C5FB9F628}" type="pres">
      <dgm:prSet presAssocID="{717503CA-A146-4F28-8B71-2F5606317D08}" presName="Accent1Text" presStyleLbl="node1" presStyleIdx="3" presStyleCnt="6"/>
      <dgm:spPr/>
      <dgm:t>
        <a:bodyPr/>
        <a:lstStyle/>
        <a:p>
          <a:endParaRPr lang="ru-RU"/>
        </a:p>
      </dgm:t>
    </dgm:pt>
    <dgm:pt modelId="{3B4D5EE3-5CF5-4DEC-B86E-A1D5C8D8663D}" type="pres">
      <dgm:prSet presAssocID="{717503CA-A146-4F28-8B71-2F5606317D08}" presName="spaceBetweenRectangles" presStyleCnt="0"/>
      <dgm:spPr/>
    </dgm:pt>
    <dgm:pt modelId="{81D62FEB-788F-477E-B2BC-E3D7D4C8D2F0}" type="pres">
      <dgm:prSet presAssocID="{559BABD5-9E87-4DCB-8DE1-71E14C70703C}" presName="composite" presStyleCnt="0"/>
      <dgm:spPr/>
    </dgm:pt>
    <dgm:pt modelId="{657DE611-594A-46D4-922F-87E3B1F6821F}" type="pres">
      <dgm:prSet presAssocID="{559BABD5-9E87-4DCB-8DE1-71E14C70703C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63AA9-4285-49D4-BAC7-E1C5F1035C6F}" type="pres">
      <dgm:prSet presAssocID="{559BABD5-9E87-4DCB-8DE1-71E14C70703C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F431C-320F-43D1-83DB-185958DA3915}" type="pres">
      <dgm:prSet presAssocID="{559BABD5-9E87-4DCB-8DE1-71E14C70703C}" presName="BalanceSpacing" presStyleCnt="0"/>
      <dgm:spPr/>
    </dgm:pt>
    <dgm:pt modelId="{9B82A408-BC9C-4F2E-A8E3-B66F9A3EC0B7}" type="pres">
      <dgm:prSet presAssocID="{559BABD5-9E87-4DCB-8DE1-71E14C70703C}" presName="BalanceSpacing1" presStyleCnt="0"/>
      <dgm:spPr/>
    </dgm:pt>
    <dgm:pt modelId="{79AFAD7A-A6C1-4497-AFF4-F668635C3811}" type="pres">
      <dgm:prSet presAssocID="{E96E4FE0-14D9-4D55-B7D3-54BBB80F6040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C17DF33F-7EE1-4B7C-9C25-A40CFCB274DA}" type="presOf" srcId="{E96E4FE0-14D9-4D55-B7D3-54BBB80F6040}" destId="{79AFAD7A-A6C1-4497-AFF4-F668635C3811}" srcOrd="0" destOrd="0" presId="urn:microsoft.com/office/officeart/2008/layout/AlternatingHexagons"/>
    <dgm:cxn modelId="{929557E9-8220-429A-A621-4DDDD0A961CF}" type="presOf" srcId="{240DB855-33FD-4B4C-BECB-27725A6D9EF6}" destId="{E20938EC-F39C-4447-ADD0-6F32F9DB368C}" srcOrd="0" destOrd="0" presId="urn:microsoft.com/office/officeart/2008/layout/AlternatingHexagons"/>
    <dgm:cxn modelId="{3A19F0AC-14C8-430E-A52A-57807B51538B}" type="presOf" srcId="{717503CA-A146-4F28-8B71-2F5606317D08}" destId="{836829A0-5727-4767-B21F-2C3C5FB9F628}" srcOrd="0" destOrd="0" presId="urn:microsoft.com/office/officeart/2008/layout/AlternatingHexagons"/>
    <dgm:cxn modelId="{59A7BA52-A29A-4D9F-B78A-6E4A819D2F67}" type="presOf" srcId="{BFEEDC47-B611-4829-BA62-AEE4F731249E}" destId="{E6D047A7-07F7-4698-BC6A-2DAC6251F524}" srcOrd="0" destOrd="0" presId="urn:microsoft.com/office/officeart/2008/layout/AlternatingHexagons"/>
    <dgm:cxn modelId="{11B7F7D6-7A62-4C41-ABD8-AD6E9A79F272}" srcId="{F7D8CD9B-A9AB-42E9-8D08-3F9A5CAC9BFB}" destId="{280E6C28-15B0-42C7-8A94-8B50C5229F87}" srcOrd="1" destOrd="0" parTransId="{159FAF08-D28C-4AAF-968B-8EBF4E2B08B1}" sibTransId="{717503CA-A146-4F28-8B71-2F5606317D08}"/>
    <dgm:cxn modelId="{FA0B581C-439D-4B11-AC88-BD7A9C18956D}" type="presOf" srcId="{6E94E7FC-E1EC-4B51-AAAD-CB5F4EF48B44}" destId="{CC42379C-14F2-4DB7-8E7A-87919CEE550B}" srcOrd="0" destOrd="0" presId="urn:microsoft.com/office/officeart/2008/layout/AlternatingHexagons"/>
    <dgm:cxn modelId="{4BC6DE5B-EBB2-4134-AB26-341033781096}" srcId="{280E6C28-15B0-42C7-8A94-8B50C5229F87}" destId="{6E94E7FC-E1EC-4B51-AAAD-CB5F4EF48B44}" srcOrd="0" destOrd="0" parTransId="{E4F59DA8-8154-45A4-B8FA-24127B7048FE}" sibTransId="{6E34778B-9E0D-4BD6-BE67-D1A777F60F34}"/>
    <dgm:cxn modelId="{3FFE0C18-404F-4409-BB2A-3ADC18982857}" srcId="{F7D8CD9B-A9AB-42E9-8D08-3F9A5CAC9BFB}" destId="{240DB855-33FD-4B4C-BECB-27725A6D9EF6}" srcOrd="0" destOrd="0" parTransId="{4D18A876-08A5-4A72-89C9-558BF9AFE859}" sibTransId="{3648C3E0-3503-42E5-9CFD-1E849F71F3A3}"/>
    <dgm:cxn modelId="{E31E1D74-9273-469A-9EF9-26EE3C2AF89B}" type="presOf" srcId="{280E6C28-15B0-42C7-8A94-8B50C5229F87}" destId="{16EB9715-3868-44F5-9645-A57D6544BCDC}" srcOrd="0" destOrd="0" presId="urn:microsoft.com/office/officeart/2008/layout/AlternatingHexagons"/>
    <dgm:cxn modelId="{9597D720-C59C-4482-920E-5F6DCE180B4F}" type="presOf" srcId="{F7D8CD9B-A9AB-42E9-8D08-3F9A5CAC9BFB}" destId="{20DF6909-D82C-409F-8D68-AECF0C2F0CA2}" srcOrd="0" destOrd="0" presId="urn:microsoft.com/office/officeart/2008/layout/AlternatingHexagons"/>
    <dgm:cxn modelId="{A1A15990-9DE8-4BDA-80BE-73319BC7B37C}" srcId="{240DB855-33FD-4B4C-BECB-27725A6D9EF6}" destId="{BFEEDC47-B611-4829-BA62-AEE4F731249E}" srcOrd="0" destOrd="0" parTransId="{AB45F707-5526-424B-B0FB-53B3FAADE00D}" sibTransId="{4DAB2E1A-8441-4BA5-8C6F-32A34F88ACBF}"/>
    <dgm:cxn modelId="{DD9FBE10-09D2-4BF6-BFA6-16958F495CE3}" srcId="{559BABD5-9E87-4DCB-8DE1-71E14C70703C}" destId="{ECC88A6E-1E70-4145-962A-4FF035D670B0}" srcOrd="0" destOrd="0" parTransId="{327F83CE-B8D2-4203-9EC9-5F999BD32DC2}" sibTransId="{30CC5D6C-6DC5-462C-BA7F-3658BA1816B6}"/>
    <dgm:cxn modelId="{3BD3F964-3AC9-43A8-9F04-097598AD73F2}" type="presOf" srcId="{ECC88A6E-1E70-4145-962A-4FF035D670B0}" destId="{7BE63AA9-4285-49D4-BAC7-E1C5F1035C6F}" srcOrd="0" destOrd="0" presId="urn:microsoft.com/office/officeart/2008/layout/AlternatingHexagons"/>
    <dgm:cxn modelId="{0035B095-DC76-43AD-9F2C-7F292FB3C80E}" type="presOf" srcId="{559BABD5-9E87-4DCB-8DE1-71E14C70703C}" destId="{657DE611-594A-46D4-922F-87E3B1F6821F}" srcOrd="0" destOrd="0" presId="urn:microsoft.com/office/officeart/2008/layout/AlternatingHexagons"/>
    <dgm:cxn modelId="{56C1AA2F-97EC-4837-BAB2-7D078DF9421E}" type="presOf" srcId="{3648C3E0-3503-42E5-9CFD-1E849F71F3A3}" destId="{86D40758-4C7D-4AE5-8129-18180D9C84C2}" srcOrd="0" destOrd="0" presId="urn:microsoft.com/office/officeart/2008/layout/AlternatingHexagons"/>
    <dgm:cxn modelId="{CC312D73-69A8-42FD-9FFE-9345F339ED23}" srcId="{F7D8CD9B-A9AB-42E9-8D08-3F9A5CAC9BFB}" destId="{559BABD5-9E87-4DCB-8DE1-71E14C70703C}" srcOrd="2" destOrd="0" parTransId="{40E5679D-4CAB-4610-A2F7-FF3F2153D2E2}" sibTransId="{E96E4FE0-14D9-4D55-B7D3-54BBB80F6040}"/>
    <dgm:cxn modelId="{47C01AC0-EAED-4CC8-81D1-1D5EC5E81A38}" type="presParOf" srcId="{20DF6909-D82C-409F-8D68-AECF0C2F0CA2}" destId="{244B2FA4-59E0-4CA3-A9A6-216AE5488B33}" srcOrd="0" destOrd="0" presId="urn:microsoft.com/office/officeart/2008/layout/AlternatingHexagons"/>
    <dgm:cxn modelId="{1DB05315-D08F-4452-A82A-FC4342C6BA76}" type="presParOf" srcId="{244B2FA4-59E0-4CA3-A9A6-216AE5488B33}" destId="{E20938EC-F39C-4447-ADD0-6F32F9DB368C}" srcOrd="0" destOrd="0" presId="urn:microsoft.com/office/officeart/2008/layout/AlternatingHexagons"/>
    <dgm:cxn modelId="{12BB3991-5CAB-43AD-90CF-FE091910BB47}" type="presParOf" srcId="{244B2FA4-59E0-4CA3-A9A6-216AE5488B33}" destId="{E6D047A7-07F7-4698-BC6A-2DAC6251F524}" srcOrd="1" destOrd="0" presId="urn:microsoft.com/office/officeart/2008/layout/AlternatingHexagons"/>
    <dgm:cxn modelId="{CE477E16-42E8-49F5-97ED-C731987EAE34}" type="presParOf" srcId="{244B2FA4-59E0-4CA3-A9A6-216AE5488B33}" destId="{6D87D93B-E5CC-4B1C-83F7-1B80CD16F240}" srcOrd="2" destOrd="0" presId="urn:microsoft.com/office/officeart/2008/layout/AlternatingHexagons"/>
    <dgm:cxn modelId="{6DE78A11-4EDC-4824-902E-25CF6B401B3C}" type="presParOf" srcId="{244B2FA4-59E0-4CA3-A9A6-216AE5488B33}" destId="{A3537682-3709-4012-AA65-0DDA48BA8EE4}" srcOrd="3" destOrd="0" presId="urn:microsoft.com/office/officeart/2008/layout/AlternatingHexagons"/>
    <dgm:cxn modelId="{F0300951-5038-4DBD-903D-955B2CDE38B5}" type="presParOf" srcId="{244B2FA4-59E0-4CA3-A9A6-216AE5488B33}" destId="{86D40758-4C7D-4AE5-8129-18180D9C84C2}" srcOrd="4" destOrd="0" presId="urn:microsoft.com/office/officeart/2008/layout/AlternatingHexagons"/>
    <dgm:cxn modelId="{EA5B0648-4EE8-48E6-8D10-379EA822C9E0}" type="presParOf" srcId="{20DF6909-D82C-409F-8D68-AECF0C2F0CA2}" destId="{3049C24C-FC02-4E62-BA52-F1064D612079}" srcOrd="1" destOrd="0" presId="urn:microsoft.com/office/officeart/2008/layout/AlternatingHexagons"/>
    <dgm:cxn modelId="{F780DB96-3C34-4B97-8023-CAB3F47383D0}" type="presParOf" srcId="{20DF6909-D82C-409F-8D68-AECF0C2F0CA2}" destId="{4893E3EF-6BE4-48E0-9CB4-2FC882C768BF}" srcOrd="2" destOrd="0" presId="urn:microsoft.com/office/officeart/2008/layout/AlternatingHexagons"/>
    <dgm:cxn modelId="{99C30F2C-C76A-4AFB-BC24-18D43C182972}" type="presParOf" srcId="{4893E3EF-6BE4-48E0-9CB4-2FC882C768BF}" destId="{16EB9715-3868-44F5-9645-A57D6544BCDC}" srcOrd="0" destOrd="0" presId="urn:microsoft.com/office/officeart/2008/layout/AlternatingHexagons"/>
    <dgm:cxn modelId="{1CF1EEAD-813A-4E90-9055-30BFAE128306}" type="presParOf" srcId="{4893E3EF-6BE4-48E0-9CB4-2FC882C768BF}" destId="{CC42379C-14F2-4DB7-8E7A-87919CEE550B}" srcOrd="1" destOrd="0" presId="urn:microsoft.com/office/officeart/2008/layout/AlternatingHexagons"/>
    <dgm:cxn modelId="{D2257C4A-2230-45B8-8966-4C815E38AF31}" type="presParOf" srcId="{4893E3EF-6BE4-48E0-9CB4-2FC882C768BF}" destId="{F10B1EBD-0DA1-4679-891B-733DE7B0BA91}" srcOrd="2" destOrd="0" presId="urn:microsoft.com/office/officeart/2008/layout/AlternatingHexagons"/>
    <dgm:cxn modelId="{C2D50D2E-7523-4933-9A1A-71A2AC3FC9B6}" type="presParOf" srcId="{4893E3EF-6BE4-48E0-9CB4-2FC882C768BF}" destId="{4ADC1077-066C-4CD6-BACB-91DCB0BDC45F}" srcOrd="3" destOrd="0" presId="urn:microsoft.com/office/officeart/2008/layout/AlternatingHexagons"/>
    <dgm:cxn modelId="{69CA5883-795E-4FCE-8F18-ECFCD74F324F}" type="presParOf" srcId="{4893E3EF-6BE4-48E0-9CB4-2FC882C768BF}" destId="{836829A0-5727-4767-B21F-2C3C5FB9F628}" srcOrd="4" destOrd="0" presId="urn:microsoft.com/office/officeart/2008/layout/AlternatingHexagons"/>
    <dgm:cxn modelId="{CFFA5C76-D8F2-42A2-9B8C-EF094C049BAC}" type="presParOf" srcId="{20DF6909-D82C-409F-8D68-AECF0C2F0CA2}" destId="{3B4D5EE3-5CF5-4DEC-B86E-A1D5C8D8663D}" srcOrd="3" destOrd="0" presId="urn:microsoft.com/office/officeart/2008/layout/AlternatingHexagons"/>
    <dgm:cxn modelId="{BADE1486-3D61-4BC6-AE6F-49EA3E8AA187}" type="presParOf" srcId="{20DF6909-D82C-409F-8D68-AECF0C2F0CA2}" destId="{81D62FEB-788F-477E-B2BC-E3D7D4C8D2F0}" srcOrd="4" destOrd="0" presId="urn:microsoft.com/office/officeart/2008/layout/AlternatingHexagons"/>
    <dgm:cxn modelId="{EE14B367-8156-4C58-92C0-3D1BD3C89063}" type="presParOf" srcId="{81D62FEB-788F-477E-B2BC-E3D7D4C8D2F0}" destId="{657DE611-594A-46D4-922F-87E3B1F6821F}" srcOrd="0" destOrd="0" presId="urn:microsoft.com/office/officeart/2008/layout/AlternatingHexagons"/>
    <dgm:cxn modelId="{3D5858A9-1BDD-4782-892E-9C030DBCC0B8}" type="presParOf" srcId="{81D62FEB-788F-477E-B2BC-E3D7D4C8D2F0}" destId="{7BE63AA9-4285-49D4-BAC7-E1C5F1035C6F}" srcOrd="1" destOrd="0" presId="urn:microsoft.com/office/officeart/2008/layout/AlternatingHexagons"/>
    <dgm:cxn modelId="{FC485483-0E81-440A-8ECA-A4B8159A661A}" type="presParOf" srcId="{81D62FEB-788F-477E-B2BC-E3D7D4C8D2F0}" destId="{4B1F431C-320F-43D1-83DB-185958DA3915}" srcOrd="2" destOrd="0" presId="urn:microsoft.com/office/officeart/2008/layout/AlternatingHexagons"/>
    <dgm:cxn modelId="{E425FDC8-F4E5-46A8-8337-BE6C1545365E}" type="presParOf" srcId="{81D62FEB-788F-477E-B2BC-E3D7D4C8D2F0}" destId="{9B82A408-BC9C-4F2E-A8E3-B66F9A3EC0B7}" srcOrd="3" destOrd="0" presId="urn:microsoft.com/office/officeart/2008/layout/AlternatingHexagons"/>
    <dgm:cxn modelId="{74D6420F-6807-4D74-8F4F-CC183DB5F585}" type="presParOf" srcId="{81D62FEB-788F-477E-B2BC-E3D7D4C8D2F0}" destId="{79AFAD7A-A6C1-4497-AFF4-F668635C381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0938EC-F39C-4447-ADD0-6F32F9DB368C}">
      <dsp:nvSpPr>
        <dsp:cNvPr id="0" name=""/>
        <dsp:cNvSpPr/>
      </dsp:nvSpPr>
      <dsp:spPr>
        <a:xfrm rot="5400000">
          <a:off x="3617315" y="151505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rgbClr val="F83C9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Спортивные успехи, победы</a:t>
          </a:r>
          <a:endParaRPr lang="ru-RU" sz="1800" b="1" kern="1200" dirty="0">
            <a:solidFill>
              <a:schemeClr val="tx1"/>
            </a:solidFill>
          </a:endParaRPr>
        </a:p>
      </dsp:txBody>
      <dsp:txXfrm rot="5400000">
        <a:off x="3617315" y="151505"/>
        <a:ext cx="2293903" cy="1995695"/>
      </dsp:txXfrm>
    </dsp:sp>
    <dsp:sp modelId="{E6D047A7-07F7-4698-BC6A-2DAC6251F524}">
      <dsp:nvSpPr>
        <dsp:cNvPr id="0" name=""/>
        <dsp:cNvSpPr/>
      </dsp:nvSpPr>
      <dsp:spPr>
        <a:xfrm>
          <a:off x="5822673" y="461182"/>
          <a:ext cx="2559995" cy="1376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822673" y="461182"/>
        <a:ext cx="2559995" cy="1376341"/>
      </dsp:txXfrm>
    </dsp:sp>
    <dsp:sp modelId="{86D40758-4C7D-4AE5-8129-18180D9C84C2}">
      <dsp:nvSpPr>
        <dsp:cNvPr id="0" name=""/>
        <dsp:cNvSpPr/>
      </dsp:nvSpPr>
      <dsp:spPr>
        <a:xfrm rot="5400000">
          <a:off x="1573383" y="221859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bg1"/>
              </a:solidFill>
            </a:rPr>
            <a:t>Ум, знания</a:t>
          </a:r>
          <a:endParaRPr lang="ru-RU" sz="2900" kern="1200" dirty="0">
            <a:solidFill>
              <a:schemeClr val="bg1"/>
            </a:solidFill>
          </a:endParaRPr>
        </a:p>
      </dsp:txBody>
      <dsp:txXfrm rot="5400000">
        <a:off x="1573383" y="221859"/>
        <a:ext cx="2293903" cy="1995695"/>
      </dsp:txXfrm>
    </dsp:sp>
    <dsp:sp modelId="{16EB9715-3868-44F5-9645-A57D6544BCDC}">
      <dsp:nvSpPr>
        <dsp:cNvPr id="0" name=""/>
        <dsp:cNvSpPr/>
      </dsp:nvSpPr>
      <dsp:spPr>
        <a:xfrm rot="5400000">
          <a:off x="2580753" y="2166080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Способы добиться </a:t>
          </a:r>
          <a:r>
            <a:rPr lang="ru-RU" sz="1800" b="1" kern="1200" dirty="0" err="1" smtClean="0">
              <a:solidFill>
                <a:srgbClr val="C00000"/>
              </a:solidFill>
            </a:rPr>
            <a:t>призна</a:t>
          </a:r>
          <a:r>
            <a:rPr lang="ru-RU" sz="1800" b="1" kern="1200" dirty="0" smtClean="0">
              <a:solidFill>
                <a:srgbClr val="C00000"/>
              </a:solidFill>
            </a:rPr>
            <a:t>-</a:t>
          </a:r>
          <a:br>
            <a:rPr lang="ru-RU" sz="1800" b="1" kern="1200" dirty="0" smtClean="0">
              <a:solidFill>
                <a:srgbClr val="C00000"/>
              </a:solidFill>
            </a:rPr>
          </a:br>
          <a:r>
            <a:rPr lang="ru-RU" sz="1800" b="1" kern="1200" dirty="0" err="1" smtClean="0">
              <a:solidFill>
                <a:srgbClr val="C00000"/>
              </a:solidFill>
            </a:rPr>
            <a:t>ния</a:t>
          </a:r>
          <a:endParaRPr lang="ru-RU" sz="1800" b="1" kern="1200" dirty="0">
            <a:solidFill>
              <a:srgbClr val="C00000"/>
            </a:solidFill>
          </a:endParaRPr>
        </a:p>
      </dsp:txBody>
      <dsp:txXfrm rot="5400000">
        <a:off x="2580753" y="2166080"/>
        <a:ext cx="2293903" cy="1995695"/>
      </dsp:txXfrm>
    </dsp:sp>
    <dsp:sp modelId="{CC42379C-14F2-4DB7-8E7A-87919CEE550B}">
      <dsp:nvSpPr>
        <dsp:cNvPr id="0" name=""/>
        <dsp:cNvSpPr/>
      </dsp:nvSpPr>
      <dsp:spPr>
        <a:xfrm>
          <a:off x="144029" y="2016974"/>
          <a:ext cx="2294606" cy="21586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bg1"/>
              </a:solidFill>
            </a:rPr>
            <a:t>Художес</a:t>
          </a:r>
          <a:r>
            <a:rPr lang="ru-RU" sz="2400" kern="1200" dirty="0" smtClean="0">
              <a:solidFill>
                <a:schemeClr val="bg1"/>
              </a:solidFill>
            </a:rPr>
            <a:t/>
          </a:r>
          <a:br>
            <a:rPr lang="ru-RU" sz="2400" kern="1200" dirty="0" smtClean="0">
              <a:solidFill>
                <a:schemeClr val="bg1"/>
              </a:solidFill>
            </a:rPr>
          </a:br>
          <a:r>
            <a:rPr lang="ru-RU" sz="2400" kern="1200" dirty="0" err="1" smtClean="0">
              <a:solidFill>
                <a:schemeClr val="bg1"/>
              </a:solidFill>
            </a:rPr>
            <a:t>твенные</a:t>
          </a:r>
          <a:r>
            <a:rPr lang="ru-RU" sz="2400" kern="1200" dirty="0" smtClean="0">
              <a:solidFill>
                <a:schemeClr val="bg1"/>
              </a:solidFill>
            </a:rPr>
            <a:t> таланты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44029" y="2016974"/>
        <a:ext cx="2294606" cy="2158613"/>
      </dsp:txXfrm>
    </dsp:sp>
    <dsp:sp modelId="{836829A0-5727-4767-B21F-2C3C5FB9F628}">
      <dsp:nvSpPr>
        <dsp:cNvPr id="0" name=""/>
        <dsp:cNvSpPr/>
      </dsp:nvSpPr>
      <dsp:spPr>
        <a:xfrm rot="5400000">
          <a:off x="4690861" y="2098570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rgbClr val="3FF55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</a:rPr>
            <a:t>Честностьпорядоч</a:t>
          </a:r>
          <a:r>
            <a:rPr lang="ru-RU" sz="1800" b="1" kern="1200" dirty="0" smtClean="0">
              <a:solidFill>
                <a:schemeClr val="bg1"/>
              </a:solidFill>
            </a:rPr>
            <a:t/>
          </a:r>
          <a:br>
            <a:rPr lang="ru-RU" sz="1800" b="1" kern="1200" dirty="0" smtClean="0">
              <a:solidFill>
                <a:schemeClr val="bg1"/>
              </a:solidFill>
            </a:rPr>
          </a:br>
          <a:r>
            <a:rPr lang="ru-RU" sz="1800" b="1" kern="1200" dirty="0" err="1" smtClean="0">
              <a:solidFill>
                <a:schemeClr val="bg1"/>
              </a:solidFill>
            </a:rPr>
            <a:t>ность</a:t>
          </a:r>
          <a:r>
            <a:rPr lang="ru-RU" sz="1800" b="1" kern="1200" dirty="0" smtClean="0">
              <a:solidFill>
                <a:schemeClr val="bg1"/>
              </a:solidFill>
            </a:rPr>
            <a:t>, доброта</a:t>
          </a:r>
          <a:endParaRPr lang="ru-RU" sz="1800" b="1" kern="1200" dirty="0">
            <a:solidFill>
              <a:schemeClr val="bg1"/>
            </a:solidFill>
          </a:endParaRPr>
        </a:p>
      </dsp:txBody>
      <dsp:txXfrm rot="5400000">
        <a:off x="4690861" y="2098570"/>
        <a:ext cx="2293903" cy="1995695"/>
      </dsp:txXfrm>
    </dsp:sp>
    <dsp:sp modelId="{657DE611-594A-46D4-922F-87E3B1F6821F}">
      <dsp:nvSpPr>
        <dsp:cNvPr id="0" name=""/>
        <dsp:cNvSpPr/>
      </dsp:nvSpPr>
      <dsp:spPr>
        <a:xfrm rot="5400000">
          <a:off x="3617315" y="4045635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Умение быть интерес-</a:t>
          </a:r>
          <a:r>
            <a:rPr lang="ru-RU" sz="2000" kern="1200" dirty="0" err="1" smtClean="0">
              <a:solidFill>
                <a:schemeClr val="tx1"/>
              </a:solidFill>
            </a:rPr>
            <a:t>ным</a:t>
          </a:r>
          <a:endParaRPr lang="ru-RU" sz="2400" kern="1200" dirty="0">
            <a:solidFill>
              <a:schemeClr val="tx1"/>
            </a:solidFill>
          </a:endParaRPr>
        </a:p>
      </dsp:txBody>
      <dsp:txXfrm rot="5400000">
        <a:off x="3617315" y="4045635"/>
        <a:ext cx="2293903" cy="1995695"/>
      </dsp:txXfrm>
    </dsp:sp>
    <dsp:sp modelId="{7BE63AA9-4285-49D4-BAC7-E1C5F1035C6F}">
      <dsp:nvSpPr>
        <dsp:cNvPr id="0" name=""/>
        <dsp:cNvSpPr/>
      </dsp:nvSpPr>
      <dsp:spPr>
        <a:xfrm>
          <a:off x="5822673" y="4355312"/>
          <a:ext cx="2559995" cy="1376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5822673" y="4355312"/>
        <a:ext cx="2559995" cy="1376341"/>
      </dsp:txXfrm>
    </dsp:sp>
    <dsp:sp modelId="{79AFAD7A-A6C1-4497-AFF4-F668635C3811}">
      <dsp:nvSpPr>
        <dsp:cNvPr id="0" name=""/>
        <dsp:cNvSpPr/>
      </dsp:nvSpPr>
      <dsp:spPr>
        <a:xfrm rot="5400000">
          <a:off x="1461963" y="4045635"/>
          <a:ext cx="2293903" cy="1995695"/>
        </a:xfrm>
        <a:prstGeom prst="hexagon">
          <a:avLst>
            <a:gd name="adj" fmla="val 25000"/>
            <a:gd name="vf" fmla="val 11547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Иметь чувство юмора</a:t>
          </a:r>
          <a:endParaRPr lang="ru-RU" sz="2400" kern="1200" dirty="0">
            <a:solidFill>
              <a:schemeClr val="tx1"/>
            </a:solidFill>
          </a:endParaRPr>
        </a:p>
      </dsp:txBody>
      <dsp:txXfrm rot="5400000">
        <a:off x="1461963" y="4045635"/>
        <a:ext cx="2293903" cy="1995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2C91B-D3AD-41FE-BD59-E0A241F68913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870FD-FAE9-4E24-8C45-D01A1D4024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473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70FD-FAE9-4E24-8C45-D01A1D40241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6150CE-EFC3-41F3-A1DC-726BF6B49AE4}" type="datetimeFigureOut">
              <a:rPr lang="ru-RU" smtClean="0"/>
              <a:pPr/>
              <a:t>17.02.2011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77BB04-6140-4394-AE5F-3985835B2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ezhik_dolzhen_bit_koluchim(usecut).av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3929090"/>
          </a:xfrm>
        </p:spPr>
        <p:txBody>
          <a:bodyPr>
            <a:normAutofit/>
          </a:bodyPr>
          <a:lstStyle/>
          <a:p>
            <a:r>
              <a:rPr lang="ru-RU" dirty="0" smtClean="0"/>
              <a:t>Я </a:t>
            </a:r>
            <a:r>
              <a:rPr lang="ru-RU" dirty="0"/>
              <a:t>НЕ ТАКОЙ КАК ВСЕ, КАК МНЕ ДОБИТЬСЯ ПРИЗНАНИЯ?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 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J:\Кл ч Учитель года\Школьники картинки\iCAK6CVH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955846"/>
            <a:ext cx="2714644" cy="3560662"/>
          </a:xfrm>
          <a:prstGeom prst="rect">
            <a:avLst/>
          </a:prstGeom>
          <a:noFill/>
        </p:spPr>
      </p:pic>
      <p:pic>
        <p:nvPicPr>
          <p:cNvPr id="27651" name="Picture 3" descr="J:\Кл ч Учитель года\Школьники картинки\iCADLUIE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143248"/>
            <a:ext cx="456182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Кл ч Учитель года\Новая папка\04289797[1]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825"/>
            <a:ext cx="9086370" cy="68147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Спасибо за общение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Рабочий стол\i[2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1439845"/>
            <a:ext cx="7000924" cy="5134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user\Рабочий стол\iCANJK3V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2698"/>
            <a:ext cx="6429420" cy="4838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a8a09d10fe8a34bdf32835b97772a1cd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6064" y="1600200"/>
            <a:ext cx="6231871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user\Рабочий стол\Школьники картинки\i[7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545" y="1237402"/>
            <a:ext cx="6652413" cy="4977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J:\Кл ч Учитель года\Школьники картинки\9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1538" y="1436274"/>
            <a:ext cx="6715172" cy="5036379"/>
          </a:xfrm>
          <a:prstGeom prst="rect">
            <a:avLst/>
          </a:prstGeom>
          <a:noFill/>
        </p:spPr>
      </p:pic>
      <p:pic>
        <p:nvPicPr>
          <p:cNvPr id="1026" name="Picture 2" descr="C:\Documents and Settings\user\Рабочий стол\Школьники картинки\i[7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3950" y="2749550"/>
            <a:ext cx="1816100" cy="1358900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Школьники картинки\i[7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786058"/>
            <a:ext cx="1816100" cy="135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 tooltip="Кудрявый ежик"/>
              </a:rPr>
              <a:t>Кудрявый ежик.</a:t>
            </a:r>
            <a:r>
              <a:rPr lang="ru-RU" dirty="0" smtClean="0"/>
              <a:t> Ёжик должен быть колючим?</a:t>
            </a:r>
            <a:endParaRPr lang="ru-RU" dirty="0"/>
          </a:p>
        </p:txBody>
      </p:sp>
      <p:pic>
        <p:nvPicPr>
          <p:cNvPr id="5" name="Picture 2" descr="C:\Documents and Settings\user\Рабочий стол\a8a09d10fe8a34bdf32835b97772a1cd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6064" y="1600200"/>
            <a:ext cx="6231871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r>
              <a:rPr lang="ru-RU" dirty="0" smtClean="0"/>
              <a:t>Самооценка – это оценка своих качеств, способностей, поступков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11658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7" name="Picture 1" descr="J:\Кл ч Учитель года\Школьники картинки\64151736_1284759777_258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928934"/>
            <a:ext cx="4972040" cy="3721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9153" y="35097"/>
            <a:ext cx="8229600" cy="538069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b="1" dirty="0" smtClean="0"/>
              <a:t>  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Смотрит окружающим в глаза.</a:t>
            </a:r>
          </a:p>
          <a:p>
            <a:r>
              <a:rPr lang="ru-RU" sz="3200" b="1" dirty="0" smtClean="0"/>
              <a:t>  Голову держит прямо и даже чуть приподнимает подбородок.</a:t>
            </a:r>
          </a:p>
          <a:p>
            <a:r>
              <a:rPr lang="ru-RU" sz="3200" b="1" dirty="0" smtClean="0"/>
              <a:t>  Спина у него прямая, плечи развернуты.</a:t>
            </a:r>
          </a:p>
          <a:p>
            <a:r>
              <a:rPr lang="ru-RU" sz="3200" b="1" dirty="0" smtClean="0"/>
              <a:t>  Руки могут быть убраны за спину.</a:t>
            </a:r>
          </a:p>
          <a:p>
            <a:r>
              <a:rPr lang="ru-RU" sz="3200" b="1" dirty="0" smtClean="0"/>
              <a:t>  Ноги на ширине плеч и расслаблены.</a:t>
            </a:r>
          </a:p>
          <a:p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68813"/>
            <a:ext cx="262731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48514"/>
            <a:ext cx="8229600" cy="4709160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 smtClean="0"/>
              <a:t>  Не выдерживает прямого  </a:t>
            </a:r>
          </a:p>
          <a:p>
            <a:pPr marL="137160" indent="0">
              <a:buNone/>
            </a:pPr>
            <a:r>
              <a:rPr lang="ru-RU" sz="3200" b="1" dirty="0" smtClean="0"/>
              <a:t>    взгляда, отводит глаза в  </a:t>
            </a:r>
          </a:p>
          <a:p>
            <a:pPr marL="137160" indent="0"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сторону.</a:t>
            </a:r>
          </a:p>
          <a:p>
            <a:r>
              <a:rPr lang="ru-RU" sz="3200" b="1" dirty="0" smtClean="0"/>
              <a:t>  Голова опущена</a:t>
            </a:r>
          </a:p>
          <a:p>
            <a:r>
              <a:rPr lang="ru-RU" sz="3200" b="1" dirty="0" smtClean="0"/>
              <a:t>  Спина сутулая</a:t>
            </a:r>
          </a:p>
          <a:p>
            <a:r>
              <a:rPr lang="ru-RU" sz="3200" b="1" dirty="0" smtClean="0"/>
              <a:t>  Руки помещены перед собой</a:t>
            </a:r>
          </a:p>
          <a:p>
            <a:r>
              <a:rPr lang="ru-RU" sz="3200" b="1" dirty="0" smtClean="0"/>
              <a:t>  Ноги несколько напряжены,   </a:t>
            </a:r>
          </a:p>
          <a:p>
            <a:pPr marL="137160" indent="0">
              <a:buNone/>
            </a:pPr>
            <a:r>
              <a:rPr lang="ru-RU" sz="3200" b="1" dirty="0" smtClean="0"/>
              <a:t>     переплетены между собой </a:t>
            </a:r>
            <a:br>
              <a:rPr lang="ru-RU" sz="3200" b="1" dirty="0" smtClean="0"/>
            </a:br>
            <a:r>
              <a:rPr lang="ru-RU" sz="3200" b="1" dirty="0" smtClean="0"/>
              <a:t>     или плотно сжаты</a:t>
            </a:r>
            <a:endParaRPr lang="ru-RU" sz="3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93096"/>
            <a:ext cx="187801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Пожелания и напутствия</a:t>
            </a:r>
            <a:r>
              <a:rPr lang="ru-RU" sz="4000" b="0" dirty="0" smtClean="0">
                <a:solidFill>
                  <a:srgbClr val="FFFF00"/>
                </a:solidFill>
              </a:rPr>
              <a:t>: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91264" cy="6021288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Прежде чем понравиться другому – понравься себе</a:t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b="1" dirty="0" smtClean="0"/>
              <a:t>Каждое утро говори себе: «Какая я хорошая, умная, добрая, замечательная»</a:t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b="1" dirty="0" smtClean="0"/>
              <a:t>Один из надежных путей к повышению самооценки- укрепление здоровья. Поэтому займи свое тело физическими упражнениями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20002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55295151"/>
              </p:ext>
            </p:extLst>
          </p:nvPr>
        </p:nvGraphicFramePr>
        <p:xfrm>
          <a:off x="179512" y="115888"/>
          <a:ext cx="8507288" cy="6192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406051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120914" cy="407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Отрицательные способы добиться признания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844824"/>
            <a:ext cx="5544616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курение, алкоголизм, наркомания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244334"/>
            <a:ext cx="5544615" cy="83099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грубость, хамство, </a:t>
            </a:r>
            <a:r>
              <a:rPr lang="ru-RU" sz="2400" b="1" dirty="0" smtClean="0"/>
              <a:t>нахальство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56883" y="4725144"/>
            <a:ext cx="5423428" cy="83099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Драки, воровство, конфликты с законом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98837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21825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«Все победы начинаются с побед над самим собой»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8815086" cy="41044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321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167</Words>
  <Application>Microsoft Office PowerPoint</Application>
  <PresentationFormat>Экран (4:3)</PresentationFormat>
  <Paragraphs>36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Я НЕ ТАКОЙ КАК ВСЕ, КАК МНЕ ДОБИТЬСЯ ПРИЗНАНИЯ?   </vt:lpstr>
      <vt:lpstr>Кудрявый ежик. Ёжик должен быть колючим?</vt:lpstr>
      <vt:lpstr>Самооценка – это оценка своих качеств, способностей, поступков</vt:lpstr>
      <vt:lpstr>Слайд 4</vt:lpstr>
      <vt:lpstr>Слайд 5</vt:lpstr>
      <vt:lpstr>Пожелания и напутствия: </vt:lpstr>
      <vt:lpstr>Слайд 7</vt:lpstr>
      <vt:lpstr>Отрицательные способы добиться признания</vt:lpstr>
      <vt:lpstr>«Все победы начинаются с побед над самим собой»</vt:lpstr>
      <vt:lpstr>Спасибо за общение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23</cp:revision>
  <dcterms:created xsi:type="dcterms:W3CDTF">2011-02-05T10:19:48Z</dcterms:created>
  <dcterms:modified xsi:type="dcterms:W3CDTF">2011-02-17T17:48:26Z</dcterms:modified>
</cp:coreProperties>
</file>