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2" r:id="rId2"/>
    <p:sldId id="259" r:id="rId3"/>
    <p:sldId id="260" r:id="rId4"/>
    <p:sldId id="261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6210B4-D94B-460D-9DAE-B520F594A311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3B8E77-D756-4B33-843A-153D31274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725602"/>
          </a:xfrm>
        </p:spPr>
        <p:txBody>
          <a:bodyPr>
            <a:noAutofit/>
          </a:bodyPr>
          <a:lstStyle/>
          <a:p>
            <a:r>
              <a:rPr lang="ru-RU" sz="4800" dirty="0" smtClean="0"/>
              <a:t>УМЕЕМ ЛИ МЫ </a:t>
            </a:r>
            <a:r>
              <a:rPr lang="ru-RU" sz="4800" smtClean="0"/>
              <a:t>ГОВОРИТЬ          </a:t>
            </a:r>
            <a:r>
              <a:rPr lang="ru-RU" sz="4800" smtClean="0"/>
              <a:t>«НЕТ»</a:t>
            </a:r>
            <a:endParaRPr lang="ru-RU" sz="4800" dirty="0"/>
          </a:p>
        </p:txBody>
      </p:sp>
      <p:pic>
        <p:nvPicPr>
          <p:cNvPr id="19459" name="Picture 3" descr="J:\Кл ч Учитель года\Школьники картинки\iCA1G30G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571744"/>
            <a:ext cx="514353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001156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666046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Одноклассник просит в столовой одолжить мелочь на булочку. Но он вечно просит об этом и никогда не возвращает деньги. « У меня нет мелочи. Дай 50 копеек»  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Как  отказать ему?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J:\Кл ч Учитель года\Школьники картинки\3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99258"/>
            <a:ext cx="5643602" cy="335354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3286124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Вы дежурите по классу вместе со своей подругой. Она просит тебя поднять бумажки и вытереть доску – ее срочно позвал учитель. Казалось бы нет проблем. Но она всю четверть увиливает от дежурства под самыми благовидными предлогами.  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Как сформулировать отказ?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7410" name="Picture 2" descr="J:\Кл ч Учитель года\Школьники картинки\64151736_1284759777_258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4929222" cy="3315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335758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Подруга один раз попросила вас помочь сделать упражнение по английскому . Вам было некогда долго ей объяснять правило – и вы просто выполнили за нее упражнение. Теперь она ежедневно приходит к вам с такой просьбой.  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Как в очередной раз отказать ей?</a:t>
            </a:r>
          </a:p>
          <a:p>
            <a:endParaRPr lang="ru-RU" dirty="0"/>
          </a:p>
        </p:txBody>
      </p:sp>
      <p:pic>
        <p:nvPicPr>
          <p:cNvPr id="18434" name="Picture 2" descr="J:\Кл ч Учитель года\Школьники картинки\podrost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12"/>
            <a:ext cx="4286280" cy="3000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858280" cy="71438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Запомните несколько форм отказа.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4600" b="1" dirty="0" smtClean="0">
                <a:solidFill>
                  <a:srgbClr val="002060"/>
                </a:solidFill>
              </a:rPr>
              <a:t>- Нет, я не могу сделать это. У меня на этот день другие планы.</a:t>
            </a:r>
          </a:p>
          <a:p>
            <a:r>
              <a:rPr lang="ru-RU" sz="4600" b="1" dirty="0" smtClean="0">
                <a:solidFill>
                  <a:srgbClr val="002060"/>
                </a:solidFill>
              </a:rPr>
              <a:t>- Нет, сегодня мне не хочется, я бы..</a:t>
            </a:r>
          </a:p>
          <a:p>
            <a:r>
              <a:rPr lang="ru-RU" sz="4600" b="1" dirty="0" smtClean="0">
                <a:solidFill>
                  <a:srgbClr val="002060"/>
                </a:solidFill>
              </a:rPr>
              <a:t>- Нет, для меня это невозможно, попроси кого-то другого.</a:t>
            </a:r>
          </a:p>
          <a:p>
            <a:r>
              <a:rPr lang="ru-RU" sz="4600" b="1" dirty="0" smtClean="0">
                <a:solidFill>
                  <a:srgbClr val="002060"/>
                </a:solidFill>
              </a:rPr>
              <a:t>- Нет, это не входит в круг моих обязанностей.</a:t>
            </a:r>
          </a:p>
          <a:p>
            <a:r>
              <a:rPr lang="ru-RU" sz="4600" b="1" dirty="0" smtClean="0">
                <a:solidFill>
                  <a:srgbClr val="002060"/>
                </a:solidFill>
              </a:rPr>
              <a:t>- Нет курить я не буду – не хочу, чтобы от меня был запах грязной пепельницы.</a:t>
            </a:r>
          </a:p>
          <a:p>
            <a:r>
              <a:rPr lang="ru-RU" sz="4600" b="1" dirty="0" smtClean="0">
                <a:solidFill>
                  <a:srgbClr val="002060"/>
                </a:solidFill>
              </a:rPr>
              <a:t>- Нет, я слишком себя уважаю, чтобы </a:t>
            </a:r>
            <a:r>
              <a:rPr lang="ru-RU" sz="4500" b="1" dirty="0" smtClean="0">
                <a:solidFill>
                  <a:srgbClr val="002060"/>
                </a:solidFill>
              </a:rPr>
              <a:t>опускаться</a:t>
            </a:r>
            <a:r>
              <a:rPr lang="ru-RU" sz="3800" b="1" dirty="0" smtClean="0">
                <a:solidFill>
                  <a:srgbClr val="002060"/>
                </a:solidFill>
              </a:rPr>
              <a:t> </a:t>
            </a:r>
            <a:r>
              <a:rPr lang="ru-RU" sz="4500" b="1" dirty="0" smtClean="0">
                <a:solidFill>
                  <a:srgbClr val="002060"/>
                </a:solidFill>
              </a:rPr>
              <a:t>до..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134</TotalTime>
  <Words>217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УМЕЕМ ЛИ МЫ ГОВОРИТЬ          «НЕТ»</vt:lpstr>
      <vt:lpstr> </vt:lpstr>
      <vt:lpstr>Слайд 3</vt:lpstr>
      <vt:lpstr>Слайд 4</vt:lpstr>
      <vt:lpstr>Запомните несколько форм отказа.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Умеем ли мы говорить нет</dc:title>
  <dc:creator>user</dc:creator>
  <cp:lastModifiedBy>user</cp:lastModifiedBy>
  <cp:revision>13</cp:revision>
  <dcterms:created xsi:type="dcterms:W3CDTF">2011-01-31T20:19:44Z</dcterms:created>
  <dcterms:modified xsi:type="dcterms:W3CDTF">2011-02-05T07:54:53Z</dcterms:modified>
</cp:coreProperties>
</file>