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1" r:id="rId3"/>
    <p:sldId id="270" r:id="rId4"/>
    <p:sldId id="272" r:id="rId5"/>
    <p:sldId id="271" r:id="rId6"/>
    <p:sldId id="283" r:id="rId7"/>
    <p:sldId id="258" r:id="rId8"/>
    <p:sldId id="274" r:id="rId9"/>
    <p:sldId id="276" r:id="rId10"/>
    <p:sldId id="275" r:id="rId11"/>
    <p:sldId id="280" r:id="rId12"/>
    <p:sldId id="279" r:id="rId13"/>
    <p:sldId id="266" r:id="rId14"/>
    <p:sldId id="267" r:id="rId15"/>
    <p:sldId id="268" r:id="rId16"/>
    <p:sldId id="277" r:id="rId17"/>
    <p:sldId id="265" r:id="rId18"/>
    <p:sldId id="257" r:id="rId19"/>
    <p:sldId id="259" r:id="rId20"/>
    <p:sldId id="260" r:id="rId21"/>
    <p:sldId id="261" r:id="rId22"/>
    <p:sldId id="262" r:id="rId23"/>
    <p:sldId id="263" r:id="rId24"/>
    <p:sldId id="282" r:id="rId25"/>
    <p:sldId id="264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00" autoAdjust="0"/>
  </p:normalViewPr>
  <p:slideViewPr>
    <p:cSldViewPr>
      <p:cViewPr>
        <p:scale>
          <a:sx n="73" d="100"/>
          <a:sy n="73" d="100"/>
        </p:scale>
        <p:origin x="-3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E6A8-57BA-43DF-B3ED-28E3091184E4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A82C-6DAC-447F-8615-7677A8D47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1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герои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Жизнь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Эвакуация детей и женщин в метро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оставались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Детских садов не было, были интернаты и детские дома.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Игры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Победа. Встреча родных.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1071546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214554"/>
            <a:ext cx="5114778" cy="2530008"/>
          </a:xfrm>
        </p:spPr>
        <p:txBody>
          <a:bodyPr/>
          <a:lstStyle/>
          <a:p>
            <a:endParaRPr lang="ru-RU" dirty="0" smtClean="0"/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5815873" cy="3161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3174" y="2786059"/>
            <a:ext cx="6500826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Дети войны 1941-1945гг.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37321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Филиппова И. В. Учитель МКОУ </a:t>
            </a:r>
            <a:r>
              <a:rPr lang="ru-RU" dirty="0" err="1" smtClean="0"/>
              <a:t>Большеуковская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910414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у разрушенного дома в деревне после </a:t>
            </a:r>
            <a:r>
              <a:rPr lang="ru-RU" dirty="0" err="1" smtClean="0"/>
              <a:t>авианалета</a:t>
            </a:r>
            <a:endParaRPr lang="ru-RU" dirty="0"/>
          </a:p>
        </p:txBody>
      </p:sp>
      <p:pic>
        <p:nvPicPr>
          <p:cNvPr id="4" name="Содержимое 3" descr="1255800608_0_175a7_860e9702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85037"/>
            <a:ext cx="7239000" cy="5772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3429024" cy="3214686"/>
          </a:xfrm>
        </p:spPr>
        <p:txBody>
          <a:bodyPr>
            <a:normAutofit/>
          </a:bodyPr>
          <a:lstStyle/>
          <a:p>
            <a:r>
              <a:rPr lang="ru-RU" dirty="0" smtClean="0"/>
              <a:t>Эвакуация детей и женщин в московское метро</a:t>
            </a:r>
            <a:endParaRPr lang="ru-RU" dirty="0"/>
          </a:p>
        </p:txBody>
      </p:sp>
      <p:pic>
        <p:nvPicPr>
          <p:cNvPr id="4" name="Содержимое 3" descr="17_warkids_1026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6346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38976" cy="680068"/>
          </a:xfrm>
        </p:spPr>
        <p:txBody>
          <a:bodyPr/>
          <a:lstStyle/>
          <a:p>
            <a:r>
              <a:rPr lang="ru-RU" dirty="0" smtClean="0"/>
              <a:t>Дети остаются детьми</a:t>
            </a:r>
            <a:endParaRPr lang="ru-RU" dirty="0"/>
          </a:p>
        </p:txBody>
      </p:sp>
      <p:pic>
        <p:nvPicPr>
          <p:cNvPr id="4" name="Содержимое 3" descr="01_warkids_529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8143900" cy="55007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85860"/>
          </a:xfrm>
        </p:spPr>
        <p:txBody>
          <a:bodyPr/>
          <a:lstStyle/>
          <a:p>
            <a:r>
              <a:rPr lang="ru-RU" dirty="0" smtClean="0"/>
              <a:t>Дети шьют кисеты для бойцов красной армии</a:t>
            </a:r>
            <a:endParaRPr lang="ru-RU" dirty="0"/>
          </a:p>
        </p:txBody>
      </p:sp>
      <p:pic>
        <p:nvPicPr>
          <p:cNvPr id="7" name="Содержимое 6" descr="02_warkids_48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341578"/>
            <a:ext cx="7239000" cy="55164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81918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снаряжают пулеметные ленты для солдат</a:t>
            </a:r>
            <a:endParaRPr lang="ru-RU" dirty="0"/>
          </a:p>
        </p:txBody>
      </p:sp>
      <p:pic>
        <p:nvPicPr>
          <p:cNvPr id="4" name="Содержимое 3" descr="20_warkids_66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01745"/>
            <a:ext cx="7888561" cy="545625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572428" cy="1357298"/>
          </a:xfrm>
        </p:spPr>
        <p:txBody>
          <a:bodyPr/>
          <a:lstStyle/>
          <a:p>
            <a:r>
              <a:rPr lang="ru-RU" dirty="0" smtClean="0"/>
              <a:t>Девочки ухаживают в госпиталях за ранеными</a:t>
            </a:r>
            <a:endParaRPr lang="ru-RU" dirty="0"/>
          </a:p>
        </p:txBody>
      </p:sp>
      <p:pic>
        <p:nvPicPr>
          <p:cNvPr id="4" name="Содержимое 3" descr="24_warkids_445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70789"/>
            <a:ext cx="7239000" cy="54872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43866" cy="1643050"/>
          </a:xfrm>
        </p:spPr>
        <p:txBody>
          <a:bodyPr>
            <a:normAutofit/>
          </a:bodyPr>
          <a:lstStyle/>
          <a:p>
            <a:r>
              <a:rPr lang="ru-RU" dirty="0" smtClean="0"/>
              <a:t>Сбор грибов и ягод для отправки на фронт</a:t>
            </a:r>
            <a:endParaRPr lang="ru-RU" dirty="0"/>
          </a:p>
        </p:txBody>
      </p:sp>
      <p:pic>
        <p:nvPicPr>
          <p:cNvPr id="4" name="Содержимое 3" descr="22_warkids_76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233788" cy="51435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320040"/>
            <a:ext cx="4714876" cy="2894646"/>
          </a:xfrm>
        </p:spPr>
        <p:txBody>
          <a:bodyPr/>
          <a:lstStyle/>
          <a:p>
            <a:r>
              <a:rPr lang="ru-RU" dirty="0" smtClean="0"/>
              <a:t>Детских садов не </a:t>
            </a:r>
            <a:r>
              <a:rPr lang="ru-RU" dirty="0" err="1" smtClean="0"/>
              <a:t>было.были</a:t>
            </a:r>
            <a:r>
              <a:rPr lang="ru-RU" dirty="0" smtClean="0"/>
              <a:t> интернаты и детские дома</a:t>
            </a:r>
            <a:endParaRPr lang="ru-RU" dirty="0"/>
          </a:p>
        </p:txBody>
      </p:sp>
      <p:pic>
        <p:nvPicPr>
          <p:cNvPr id="5" name="Содержимое 4" descr="51c28b0ec8d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3763993" cy="3988405"/>
          </a:xfrm>
        </p:spPr>
      </p:pic>
      <p:pic>
        <p:nvPicPr>
          <p:cNvPr id="6" name="Содержимое 5" descr="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000496" y="3319093"/>
            <a:ext cx="4834572" cy="353890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624662" cy="1214422"/>
          </a:xfrm>
        </p:spPr>
        <p:txBody>
          <a:bodyPr/>
          <a:lstStyle/>
          <a:p>
            <a:r>
              <a:rPr lang="ru-RU" dirty="0" smtClean="0"/>
              <a:t>Игры детей города</a:t>
            </a:r>
            <a:endParaRPr lang="ru-RU" dirty="0"/>
          </a:p>
        </p:txBody>
      </p:sp>
      <p:pic>
        <p:nvPicPr>
          <p:cNvPr id="4" name="Содержимое 3" descr="23_warkids_63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7239000" cy="557214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43372" y="3286124"/>
            <a:ext cx="3555876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Игрушки детей войны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500462" cy="5429288"/>
          </a:xfrm>
        </p:spPr>
      </p:pic>
      <p:pic>
        <p:nvPicPr>
          <p:cNvPr id="7" name="Содержимое 6" descr="70-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57166"/>
            <a:ext cx="4000528" cy="335758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857232"/>
          </a:xfrm>
        </p:spPr>
        <p:txBody>
          <a:bodyPr/>
          <a:lstStyle/>
          <a:p>
            <a:r>
              <a:rPr lang="ru-RU" dirty="0" smtClean="0"/>
              <a:t>Сын полка</a:t>
            </a:r>
            <a:endParaRPr lang="ru-RU" dirty="0"/>
          </a:p>
        </p:txBody>
      </p:sp>
      <p:pic>
        <p:nvPicPr>
          <p:cNvPr id="4" name="Содержимое 3" descr="21_warkids_7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0"/>
            <a:ext cx="5286412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Самодельные игрушки для детей в годы войны</a:t>
            </a:r>
            <a:endParaRPr lang="ru-RU" dirty="0"/>
          </a:p>
        </p:txBody>
      </p:sp>
      <p:pic>
        <p:nvPicPr>
          <p:cNvPr id="8" name="Содержимое 7" descr="igrush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3357586" cy="2928958"/>
          </a:xfrm>
        </p:spPr>
      </p:pic>
      <p:pic>
        <p:nvPicPr>
          <p:cNvPr id="5" name="Содержимое 7" descr="loshad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378331" cy="338729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Самодельные игрушки для детей в годы войны</a:t>
            </a:r>
            <a:endParaRPr lang="ru-RU" dirty="0"/>
          </a:p>
        </p:txBody>
      </p:sp>
      <p:pic>
        <p:nvPicPr>
          <p:cNvPr id="5" name="Содержимое 4" descr="ло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3521075" cy="4187398"/>
          </a:xfrm>
        </p:spPr>
      </p:pic>
      <p:pic>
        <p:nvPicPr>
          <p:cNvPr id="6" name="Содержимое 5" descr="db9c002a468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571612"/>
            <a:ext cx="3521075" cy="412367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Книги для детей о войне</a:t>
            </a:r>
            <a:endParaRPr lang="ru-RU" dirty="0"/>
          </a:p>
        </p:txBody>
      </p:sp>
      <p:pic>
        <p:nvPicPr>
          <p:cNvPr id="10" name="Содержимое 9" descr="75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2928958" cy="4720048"/>
          </a:xfrm>
        </p:spPr>
      </p:pic>
      <p:pic>
        <p:nvPicPr>
          <p:cNvPr id="11" name="Содержимое 10" descr="3801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35038"/>
            <a:ext cx="2979493" cy="482292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Книги для детей о войне</a:t>
            </a:r>
            <a:endParaRPr lang="ru-RU" dirty="0"/>
          </a:p>
        </p:txBody>
      </p:sp>
      <p:pic>
        <p:nvPicPr>
          <p:cNvPr id="5" name="Содержимое 4" descr="kra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521075" cy="4714908"/>
          </a:xfrm>
        </p:spPr>
      </p:pic>
      <p:pic>
        <p:nvPicPr>
          <p:cNvPr id="6" name="Содержимое 5" descr="vdn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5505" y="1571612"/>
            <a:ext cx="3026664" cy="464346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4572032" cy="1500174"/>
          </a:xfrm>
        </p:spPr>
        <p:txBody>
          <a:bodyPr/>
          <a:lstStyle/>
          <a:p>
            <a:r>
              <a:rPr lang="ru-RU" dirty="0" smtClean="0"/>
              <a:t>Встреча родных после победы</a:t>
            </a:r>
            <a:endParaRPr lang="ru-RU" dirty="0"/>
          </a:p>
        </p:txBody>
      </p:sp>
      <p:pic>
        <p:nvPicPr>
          <p:cNvPr id="6" name="Содержимое 5" descr="106900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857365"/>
            <a:ext cx="3938737" cy="5000636"/>
          </a:xfrm>
        </p:spPr>
      </p:pic>
      <p:pic>
        <p:nvPicPr>
          <p:cNvPr id="8" name="Содержимое 7" descr="1945_5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4608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4071934" cy="15001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детям героям в г. </a:t>
            </a:r>
            <a:r>
              <a:rPr lang="ru-RU" dirty="0" err="1" smtClean="0"/>
              <a:t>варашва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14810" y="1"/>
            <a:ext cx="3929090" cy="16430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Памятник детям войны в г.  Красноярске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0_a397_6812b6b9_X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65204"/>
            <a:ext cx="3894141" cy="5192796"/>
          </a:xfrm>
        </p:spPr>
      </p:pic>
      <p:pic>
        <p:nvPicPr>
          <p:cNvPr id="9" name="Содержимое 8" descr="161334-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286248" y="1852613"/>
            <a:ext cx="3760787" cy="50053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000396" cy="3357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 погибшим детям войны в московской области</a:t>
            </a:r>
            <a:endParaRPr lang="ru-RU" dirty="0"/>
          </a:p>
        </p:txBody>
      </p:sp>
      <p:pic>
        <p:nvPicPr>
          <p:cNvPr id="4" name="Содержимое 3" descr="DSC03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6797"/>
            <a:ext cx="5108403" cy="681120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85794"/>
          </a:xfrm>
        </p:spPr>
        <p:txBody>
          <a:bodyPr/>
          <a:lstStyle/>
          <a:p>
            <a:r>
              <a:rPr lang="ru-RU" dirty="0" smtClean="0"/>
              <a:t>Салют победе 9 мая</a:t>
            </a:r>
            <a:endParaRPr lang="ru-RU" dirty="0"/>
          </a:p>
        </p:txBody>
      </p:sp>
      <p:pic>
        <p:nvPicPr>
          <p:cNvPr id="9" name="Содержимое 8" descr="img_27588087_561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60" y="714356"/>
            <a:ext cx="8191525" cy="61436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4cc9e507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8726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00108"/>
          </a:xfrm>
        </p:spPr>
        <p:txBody>
          <a:bodyPr/>
          <a:lstStyle/>
          <a:p>
            <a:r>
              <a:rPr lang="ru-RU" dirty="0" smtClean="0"/>
              <a:t>Ребенок на передовой </a:t>
            </a:r>
            <a:endParaRPr lang="ru-RU" dirty="0"/>
          </a:p>
        </p:txBody>
      </p:sp>
      <p:pic>
        <p:nvPicPr>
          <p:cNvPr id="4" name="Содержимое 3" descr="06_warkids_46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6669685" cy="585789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Беседа школьников с ребенком участником боевых действий</a:t>
            </a:r>
            <a:endParaRPr lang="ru-RU" dirty="0"/>
          </a:p>
        </p:txBody>
      </p:sp>
      <p:pic>
        <p:nvPicPr>
          <p:cNvPr id="4" name="Содержимое 3" descr="11_warkids_5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44555"/>
            <a:ext cx="7058211" cy="581344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43240" cy="2500306"/>
          </a:xfrm>
        </p:spPr>
        <p:txBody>
          <a:bodyPr/>
          <a:lstStyle/>
          <a:p>
            <a:r>
              <a:rPr lang="ru-RU" dirty="0" smtClean="0"/>
              <a:t>Дети маленькие защитники родины</a:t>
            </a:r>
            <a:endParaRPr lang="ru-RU" dirty="0"/>
          </a:p>
        </p:txBody>
      </p:sp>
      <p:pic>
        <p:nvPicPr>
          <p:cNvPr id="4" name="Содержимое 3" descr="04_warkids_806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85728"/>
            <a:ext cx="5022858" cy="657227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лагерей</a:t>
            </a:r>
            <a:endParaRPr lang="ru-RU" dirty="0"/>
          </a:p>
        </p:txBody>
      </p:sp>
      <p:pic>
        <p:nvPicPr>
          <p:cNvPr id="7" name="Содержимое 6" descr="1255800527_0_175a5_92f3716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7566108" cy="478632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9058" cy="1428736"/>
          </a:xfrm>
        </p:spPr>
        <p:txBody>
          <a:bodyPr/>
          <a:lstStyle/>
          <a:p>
            <a:r>
              <a:rPr lang="ru-RU" dirty="0" smtClean="0"/>
              <a:t>Жизнь детей в землянке</a:t>
            </a:r>
            <a:endParaRPr lang="ru-RU" dirty="0"/>
          </a:p>
        </p:txBody>
      </p:sp>
      <p:pic>
        <p:nvPicPr>
          <p:cNvPr id="10" name="Содержимое 9" descr="09_warkids_1244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642918"/>
            <a:ext cx="4071966" cy="602775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00108"/>
          </a:xfrm>
        </p:spPr>
        <p:txBody>
          <a:bodyPr>
            <a:normAutofit/>
          </a:bodyPr>
          <a:lstStyle/>
          <a:p>
            <a:r>
              <a:rPr lang="ru-RU" dirty="0" smtClean="0"/>
              <a:t>Дети разрушенного </a:t>
            </a:r>
            <a:r>
              <a:rPr lang="ru-RU" dirty="0" err="1" smtClean="0"/>
              <a:t>сталинграда</a:t>
            </a:r>
            <a:endParaRPr lang="ru-RU" dirty="0"/>
          </a:p>
        </p:txBody>
      </p:sp>
      <p:pic>
        <p:nvPicPr>
          <p:cNvPr id="4" name="Содержимое 3" descr="10_warkids_61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58869"/>
            <a:ext cx="6907323" cy="55991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714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Дети прячутся в землянке во время </a:t>
            </a:r>
            <a:r>
              <a:rPr lang="ru-RU" dirty="0" err="1" smtClean="0"/>
              <a:t>авианалета.война</a:t>
            </a:r>
            <a:r>
              <a:rPr lang="ru-RU" dirty="0" smtClean="0"/>
              <a:t> глазами детей.</a:t>
            </a:r>
            <a:endParaRPr lang="ru-RU" dirty="0"/>
          </a:p>
        </p:txBody>
      </p:sp>
      <p:pic>
        <p:nvPicPr>
          <p:cNvPr id="4" name="Содержимое 3" descr="x_a51de3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7479297" cy="492841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307</TotalTime>
  <Words>206</Words>
  <Application>Microsoft Office PowerPoint</Application>
  <PresentationFormat>Экран (4:3)</PresentationFormat>
  <Paragraphs>48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Слайд 1</vt:lpstr>
      <vt:lpstr>Сын полка</vt:lpstr>
      <vt:lpstr>Ребенок на передовой </vt:lpstr>
      <vt:lpstr>Беседа школьников с ребенком участником боевых действий</vt:lpstr>
      <vt:lpstr>Дети маленькие защитники родины</vt:lpstr>
      <vt:lpstr>Дети лагерей</vt:lpstr>
      <vt:lpstr>Жизнь детей в землянке</vt:lpstr>
      <vt:lpstr>Дети разрушенного сталинграда</vt:lpstr>
      <vt:lpstr>Дети прячутся в землянке во время авианалета.война глазами детей.</vt:lpstr>
      <vt:lpstr>Семья у разрушенного дома в деревне после авианалета</vt:lpstr>
      <vt:lpstr>Эвакуация детей и женщин в московское метро</vt:lpstr>
      <vt:lpstr>Дети остаются детьми</vt:lpstr>
      <vt:lpstr>Дети шьют кисеты для бойцов красной армии</vt:lpstr>
      <vt:lpstr>Дети снаряжают пулеметные ленты для солдат</vt:lpstr>
      <vt:lpstr>Девочки ухаживают в госпиталях за ранеными</vt:lpstr>
      <vt:lpstr>Сбор грибов и ягод для отправки на фронт</vt:lpstr>
      <vt:lpstr>Детских садов не было.были интернаты и детские дома</vt:lpstr>
      <vt:lpstr>Игры детей города</vt:lpstr>
      <vt:lpstr>Игрушки детей войны</vt:lpstr>
      <vt:lpstr>Самодельные игрушки для детей в годы войны</vt:lpstr>
      <vt:lpstr>Самодельные игрушки для детей в годы войны</vt:lpstr>
      <vt:lpstr>Книги для детей о войне</vt:lpstr>
      <vt:lpstr>Книги для детей о войне</vt:lpstr>
      <vt:lpstr>Встреча родных после победы</vt:lpstr>
      <vt:lpstr>Памятник детям героям в г. варашва</vt:lpstr>
      <vt:lpstr>Памятник погибшим детям войны в московской области</vt:lpstr>
      <vt:lpstr>Салют победе 9 мая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вов войны</dc:title>
  <dc:creator>NOX13</dc:creator>
  <cp:lastModifiedBy>Алёна</cp:lastModifiedBy>
  <cp:revision>52</cp:revision>
  <dcterms:created xsi:type="dcterms:W3CDTF">2010-04-27T14:50:14Z</dcterms:created>
  <dcterms:modified xsi:type="dcterms:W3CDTF">2016-01-20T10:26:36Z</dcterms:modified>
</cp:coreProperties>
</file>