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8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973F-A260-4DCA-99C4-D40686E721C5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9344-FACD-49F1-A56F-D51D092E8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285728"/>
            <a:ext cx="4730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Практико-ориентированный проект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785794"/>
            <a:ext cx="542928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Зимние забавы -</a:t>
            </a:r>
          </a:p>
          <a:p>
            <a:pPr algn="ctr"/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дин из способов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закаливания детей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257174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Первый класс я набрала… Какие ждут меня дела?</a:t>
            </a:r>
          </a:p>
          <a:p>
            <a:r>
              <a:rPr lang="ru-RU" sz="1200" i="1" dirty="0" smtClean="0"/>
              <a:t>Учить писать, считать, </a:t>
            </a:r>
            <a:r>
              <a:rPr lang="ru-RU" sz="1200" i="1" dirty="0" err="1" smtClean="0"/>
              <a:t>решать,читать</a:t>
            </a:r>
            <a:r>
              <a:rPr lang="ru-RU" sz="1200" i="1" dirty="0" smtClean="0"/>
              <a:t>, решенье принимать…</a:t>
            </a:r>
          </a:p>
          <a:p>
            <a:r>
              <a:rPr lang="ru-RU" sz="1200" i="1" dirty="0" smtClean="0"/>
              <a:t>Но не достигну цели я, коль болеть будет детвора.</a:t>
            </a:r>
          </a:p>
          <a:p>
            <a:r>
              <a:rPr lang="ru-RU" sz="1200" i="1" dirty="0" smtClean="0"/>
              <a:t>Дети быстро устают, у каждого характер крут,</a:t>
            </a:r>
          </a:p>
          <a:p>
            <a:r>
              <a:rPr lang="ru-RU" sz="1200" i="1" dirty="0" smtClean="0"/>
              <a:t>Кого- то мама опекает -болезни деток выявляет…</a:t>
            </a:r>
          </a:p>
          <a:p>
            <a:r>
              <a:rPr lang="ru-RU" sz="1200" i="1" dirty="0" smtClean="0"/>
              <a:t>А чтоб детки не хворали, все уроки посещали,</a:t>
            </a:r>
          </a:p>
          <a:p>
            <a:r>
              <a:rPr lang="ru-RU" sz="1200" i="1" dirty="0" smtClean="0"/>
              <a:t>И программу всю прошли- закаляться стали мы!</a:t>
            </a:r>
          </a:p>
          <a:p>
            <a:r>
              <a:rPr lang="ru-RU" sz="1200" i="1" dirty="0" smtClean="0"/>
              <a:t>Способ выбрали простой:  </a:t>
            </a:r>
            <a:r>
              <a:rPr lang="ru-RU" sz="1200" b="1" i="1" dirty="0" smtClean="0"/>
              <a:t>Закаляемся игрой.</a:t>
            </a:r>
            <a:endParaRPr lang="ru-RU" sz="1400" b="1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71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2190764" cy="1643074"/>
          </a:xfrm>
          <a:prstGeom prst="rect">
            <a:avLst/>
          </a:prstGeom>
        </p:spPr>
      </p:pic>
      <p:pic>
        <p:nvPicPr>
          <p:cNvPr id="3" name="Рисунок 2" descr="P2071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143140" cy="1607356"/>
          </a:xfrm>
          <a:prstGeom prst="rect">
            <a:avLst/>
          </a:prstGeom>
        </p:spPr>
      </p:pic>
      <p:pic>
        <p:nvPicPr>
          <p:cNvPr id="4" name="Рисунок 3" descr="P2071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60713"/>
            <a:ext cx="2143140" cy="1607356"/>
          </a:xfrm>
          <a:prstGeom prst="rect">
            <a:avLst/>
          </a:prstGeom>
        </p:spPr>
      </p:pic>
      <p:pic>
        <p:nvPicPr>
          <p:cNvPr id="6" name="Рисунок 5" descr="P20913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928803"/>
            <a:ext cx="2214577" cy="1571636"/>
          </a:xfrm>
          <a:prstGeom prst="rect">
            <a:avLst/>
          </a:prstGeom>
        </p:spPr>
      </p:pic>
      <p:pic>
        <p:nvPicPr>
          <p:cNvPr id="7" name="Рисунок 6" descr="P20913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1" y="1928802"/>
            <a:ext cx="2190765" cy="1643074"/>
          </a:xfrm>
          <a:prstGeom prst="rect">
            <a:avLst/>
          </a:prstGeom>
        </p:spPr>
      </p:pic>
      <p:pic>
        <p:nvPicPr>
          <p:cNvPr id="9" name="Рисунок 8" descr="P21113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786190"/>
            <a:ext cx="2214578" cy="1660934"/>
          </a:xfrm>
          <a:prstGeom prst="rect">
            <a:avLst/>
          </a:prstGeom>
        </p:spPr>
      </p:pic>
      <p:pic>
        <p:nvPicPr>
          <p:cNvPr id="10" name="Рисунок 9" descr="P21113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3786190"/>
            <a:ext cx="2143139" cy="1607354"/>
          </a:xfrm>
          <a:prstGeom prst="rect">
            <a:avLst/>
          </a:prstGeom>
        </p:spPr>
      </p:pic>
      <p:pic>
        <p:nvPicPr>
          <p:cNvPr id="11" name="Рисунок 10" descr="P21113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1928802"/>
            <a:ext cx="2190765" cy="1643074"/>
          </a:xfrm>
          <a:prstGeom prst="rect">
            <a:avLst/>
          </a:prstGeom>
        </p:spPr>
      </p:pic>
      <p:pic>
        <p:nvPicPr>
          <p:cNvPr id="13" name="Рисунок 12" descr="гря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074" y="214291"/>
            <a:ext cx="2214578" cy="15460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44" y="150017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Здесь машина проезжала…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321468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 здесь птичка пролетала…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507207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Ветерок вчера чудил…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180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 с деревьев иней сбил…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2857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143240" y="3571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300037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 здесь мышка пробегала,</a:t>
            </a:r>
          </a:p>
          <a:p>
            <a:r>
              <a:rPr lang="ru-RU" sz="1400" dirty="0" smtClean="0"/>
              <a:t>Наверно, в норке ночевала…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14876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507207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Здесь видны следы собак…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378619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15074" y="142873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 это выкурен табак…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15074" y="321468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Здесь  вот птичка погуляла…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5074" y="514351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Здесь семена она клевала…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6512" y="35716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001024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286512" y="385762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5572140"/>
            <a:ext cx="84062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Правило вывели мы для себя:</a:t>
            </a:r>
          </a:p>
          <a:p>
            <a:pPr algn="ctr"/>
            <a:r>
              <a:rPr lang="ru-RU" sz="3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Зимою снег кушать, конечно, нельзя!</a:t>
            </a:r>
            <a:endParaRPr lang="ru-RU" sz="32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71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0"/>
            <a:ext cx="2357454" cy="1768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42860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Решили свой следок оставить, </a:t>
            </a:r>
          </a:p>
          <a:p>
            <a:r>
              <a:rPr lang="ru-RU" sz="2400" dirty="0" smtClean="0"/>
              <a:t> Себя, прохожих позабавить.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785926"/>
            <a:ext cx="4347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Потом решили лыжи снять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на снегу порисовать…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P2071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56940">
            <a:off x="458414" y="2930649"/>
            <a:ext cx="1609453" cy="1207090"/>
          </a:xfrm>
          <a:prstGeom prst="rect">
            <a:avLst/>
          </a:prstGeom>
        </p:spPr>
      </p:pic>
      <p:pic>
        <p:nvPicPr>
          <p:cNvPr id="7" name="Рисунок 6" descr="P2071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7364">
            <a:off x="7201835" y="5153777"/>
            <a:ext cx="1043419" cy="782564"/>
          </a:xfrm>
          <a:prstGeom prst="rect">
            <a:avLst/>
          </a:prstGeom>
        </p:spPr>
      </p:pic>
      <p:pic>
        <p:nvPicPr>
          <p:cNvPr id="8" name="Рисунок 7" descr="P2071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8950">
            <a:off x="4789656" y="5033071"/>
            <a:ext cx="1677584" cy="1258188"/>
          </a:xfrm>
          <a:prstGeom prst="rect">
            <a:avLst/>
          </a:prstGeom>
        </p:spPr>
      </p:pic>
      <p:pic>
        <p:nvPicPr>
          <p:cNvPr id="10" name="Рисунок 9" descr="P20712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73101">
            <a:off x="3091358" y="3558325"/>
            <a:ext cx="1435207" cy="1076405"/>
          </a:xfrm>
          <a:prstGeom prst="rect">
            <a:avLst/>
          </a:prstGeom>
        </p:spPr>
      </p:pic>
      <p:pic>
        <p:nvPicPr>
          <p:cNvPr id="12" name="Рисунок 11" descr="P20712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890">
            <a:off x="2124589" y="5499641"/>
            <a:ext cx="1714512" cy="1285884"/>
          </a:xfrm>
          <a:prstGeom prst="rect">
            <a:avLst/>
          </a:prstGeom>
        </p:spPr>
      </p:pic>
      <p:pic>
        <p:nvPicPr>
          <p:cNvPr id="14" name="Рисунок 13" descr="P20712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3214686"/>
            <a:ext cx="1285884" cy="964413"/>
          </a:xfrm>
          <a:prstGeom prst="rect">
            <a:avLst/>
          </a:prstGeom>
        </p:spPr>
      </p:pic>
      <p:pic>
        <p:nvPicPr>
          <p:cNvPr id="15" name="Рисунок 14" descr="P20712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628" y="3429000"/>
            <a:ext cx="1500198" cy="1125149"/>
          </a:xfrm>
          <a:prstGeom prst="rect">
            <a:avLst/>
          </a:prstGeom>
        </p:spPr>
      </p:pic>
      <p:pic>
        <p:nvPicPr>
          <p:cNvPr id="16" name="Рисунок 15" descr="P207127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786322"/>
            <a:ext cx="1619229" cy="1214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1584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6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14290"/>
            <a:ext cx="49871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2060"/>
                </a:solidFill>
                <a:effectLst/>
                <a:latin typeface="a_BighausTitulBrk" pitchFamily="82" charset="-52"/>
              </a:rPr>
              <a:t>Снежные фигуры-</a:t>
            </a:r>
          </a:p>
          <a:p>
            <a:pPr algn="ctr"/>
            <a:r>
              <a:rPr lang="ru-RU" sz="2800" b="1" cap="none" spc="0" dirty="0" smtClean="0">
                <a:ln/>
                <a:solidFill>
                  <a:srgbClr val="002060"/>
                </a:solidFill>
                <a:effectLst/>
              </a:rPr>
              <a:t> радость для детей и взрослых</a:t>
            </a:r>
            <a:endParaRPr lang="ru-RU" sz="28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357298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способствовать веселому времяпровождению детей и взрослых на свежем воздухе</a:t>
            </a:r>
            <a:endParaRPr lang="ru-RU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Родителей мы в стороне не оставим,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К проекту активно всех привлекаем.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И дедушки, бабушки привлечены,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Спасибо большое, что нам помогли.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414338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_AvanteInt" pitchFamily="34" charset="-52"/>
              </a:rPr>
              <a:t>Все любят смотреть на фигуры из снега,</a:t>
            </a:r>
          </a:p>
          <a:p>
            <a:r>
              <a:rPr lang="ru-RU" sz="2000" dirty="0" smtClean="0">
                <a:latin typeface="a_AvanteInt" pitchFamily="34" charset="-52"/>
              </a:rPr>
              <a:t>Сияют на солнце, радуют нас.</a:t>
            </a:r>
          </a:p>
          <a:p>
            <a:r>
              <a:rPr lang="ru-RU" sz="2000" dirty="0" smtClean="0">
                <a:latin typeface="a_AvanteInt" pitchFamily="34" charset="-52"/>
              </a:rPr>
              <a:t>Мы тоже задумали сложное дело</a:t>
            </a:r>
          </a:p>
          <a:p>
            <a:r>
              <a:rPr lang="ru-RU" sz="2000" dirty="0" smtClean="0">
                <a:latin typeface="a_AvanteInt" pitchFamily="34" charset="-52"/>
              </a:rPr>
              <a:t>Смотрите, что вышло в итоге у нас… </a:t>
            </a:r>
            <a:endParaRPr lang="ru-RU" sz="2000" dirty="0">
              <a:latin typeface="a_AvanteInt" pitchFamily="34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0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357298"/>
            <a:ext cx="1785950" cy="1339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214290"/>
            <a:ext cx="599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Семья хребтовых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8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2000232" cy="1371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1357298"/>
            <a:ext cx="3714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Проживает в селе Хребтовых семья,</a:t>
            </a:r>
          </a:p>
          <a:p>
            <a:r>
              <a:rPr lang="ru-RU" sz="1600" dirty="0" smtClean="0"/>
              <a:t>Выпорхнули дети из родного гнезда.</a:t>
            </a:r>
          </a:p>
          <a:p>
            <a:r>
              <a:rPr lang="ru-RU" sz="1600" dirty="0" smtClean="0"/>
              <a:t>А дедушка с бабушкой не очень грустят:</a:t>
            </a:r>
          </a:p>
          <a:p>
            <a:r>
              <a:rPr lang="ru-RU" sz="1600" dirty="0" smtClean="0"/>
              <a:t>Им помогают и внуков растят.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688449"/>
            <a:ext cx="37862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Свободное время им посвящают</a:t>
            </a:r>
          </a:p>
          <a:p>
            <a:r>
              <a:rPr lang="ru-RU" sz="1400" b="1" i="1" dirty="0" smtClean="0"/>
              <a:t>Рисуют, играют, книжки читают…</a:t>
            </a:r>
          </a:p>
          <a:p>
            <a:r>
              <a:rPr lang="ru-RU" sz="1400" b="1" i="1" dirty="0" smtClean="0"/>
              <a:t>Ходят зимою на лыжах всегда,</a:t>
            </a:r>
          </a:p>
          <a:p>
            <a:r>
              <a:rPr lang="ru-RU" sz="1400" b="1" i="1" dirty="0" smtClean="0"/>
              <a:t>И дружно вылепливают снеговика.</a:t>
            </a:r>
          </a:p>
          <a:p>
            <a:endParaRPr lang="ru-RU" sz="1400" b="1" i="1" dirty="0"/>
          </a:p>
        </p:txBody>
      </p:sp>
      <p:pic>
        <p:nvPicPr>
          <p:cNvPr id="8" name="Рисунок 7" descr="P1000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571876"/>
            <a:ext cx="1857388" cy="1393041"/>
          </a:xfrm>
          <a:prstGeom prst="rect">
            <a:avLst/>
          </a:prstGeom>
        </p:spPr>
      </p:pic>
      <p:pic>
        <p:nvPicPr>
          <p:cNvPr id="9" name="Рисунок 8" descr="P1000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429000"/>
            <a:ext cx="1762137" cy="1321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7686" y="5286389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Дед с внуком крепость из снега воздвиг,</a:t>
            </a:r>
          </a:p>
          <a:p>
            <a:r>
              <a:rPr lang="ru-RU" sz="1400" b="1" i="1" dirty="0" smtClean="0"/>
              <a:t>У  бабушки с внучкой «растёт» Снеговик.</a:t>
            </a:r>
          </a:p>
          <a:p>
            <a:r>
              <a:rPr lang="ru-RU" sz="1400" b="1" i="1" dirty="0" smtClean="0"/>
              <a:t>А после прогулки всегда вечерком</a:t>
            </a:r>
          </a:p>
          <a:p>
            <a:r>
              <a:rPr lang="ru-RU" sz="1400" b="1" i="1" dirty="0" smtClean="0"/>
              <a:t>Пьют тёпленький чай с малиной, медком.</a:t>
            </a:r>
          </a:p>
          <a:p>
            <a:endParaRPr lang="ru-RU" sz="1400" b="1" i="1" dirty="0" smtClean="0"/>
          </a:p>
          <a:p>
            <a:r>
              <a:rPr lang="ru-RU" sz="1400" b="1" i="1" dirty="0" smtClean="0"/>
              <a:t> </a:t>
            </a:r>
          </a:p>
          <a:p>
            <a:endParaRPr lang="ru-RU" dirty="0"/>
          </a:p>
        </p:txBody>
      </p:sp>
      <p:pic>
        <p:nvPicPr>
          <p:cNvPr id="12" name="Рисунок 11" descr="P10003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571876"/>
            <a:ext cx="1714512" cy="128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42852"/>
            <a:ext cx="50552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Семья Демура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яг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1571612"/>
            <a:ext cx="1597377" cy="1449752"/>
          </a:xfrm>
          <a:prstGeom prst="rect">
            <a:avLst/>
          </a:prstGeom>
        </p:spPr>
      </p:pic>
      <p:pic>
        <p:nvPicPr>
          <p:cNvPr id="7" name="Рисунок 6" descr="P2071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089538"/>
            <a:ext cx="1785949" cy="1339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1071546"/>
            <a:ext cx="32147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Красивый дворик есть в селе.</a:t>
            </a:r>
          </a:p>
          <a:p>
            <a:r>
              <a:rPr lang="ru-RU" sz="1600" b="1" i="1" dirty="0" smtClean="0"/>
              <a:t>На радость взрослым и детворе</a:t>
            </a:r>
          </a:p>
          <a:p>
            <a:r>
              <a:rPr lang="ru-RU" sz="1600" b="1" i="1" dirty="0" smtClean="0"/>
              <a:t>Снежных героев слепили </a:t>
            </a:r>
          </a:p>
          <a:p>
            <a:r>
              <a:rPr lang="ru-RU" sz="1600" b="1" i="1" dirty="0" smtClean="0"/>
              <a:t>                                     из сказки,</a:t>
            </a:r>
          </a:p>
          <a:p>
            <a:r>
              <a:rPr lang="ru-RU" sz="1600" b="1" i="1" dirty="0" smtClean="0"/>
              <a:t>Не пожалели ни время, ни краски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Каждый прохожий взглянёт,   </a:t>
            </a:r>
          </a:p>
          <a:p>
            <a:r>
              <a:rPr lang="ru-RU" sz="1600" b="1" i="1" dirty="0" smtClean="0"/>
              <a:t>                                     улыбнётся,</a:t>
            </a:r>
          </a:p>
          <a:p>
            <a:r>
              <a:rPr lang="ru-RU" sz="1600" b="1" i="1" dirty="0" smtClean="0"/>
              <a:t>Может на миг в своё детство  </a:t>
            </a:r>
          </a:p>
          <a:p>
            <a:r>
              <a:rPr lang="ru-RU" sz="1600" b="1" i="1" dirty="0" smtClean="0"/>
              <a:t>                                          вернётся.</a:t>
            </a:r>
          </a:p>
          <a:p>
            <a:endParaRPr lang="ru-RU" sz="1600" b="1" i="1" dirty="0"/>
          </a:p>
        </p:txBody>
      </p:sp>
      <p:pic>
        <p:nvPicPr>
          <p:cNvPr id="9" name="Рисунок 8" descr="P2071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536265"/>
            <a:ext cx="2571768" cy="1928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57818" y="4429132"/>
            <a:ext cx="35718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Мы на прогулке зашли , словно в сказку,</a:t>
            </a:r>
          </a:p>
          <a:p>
            <a:r>
              <a:rPr lang="ru-RU" sz="1400" b="1" i="1" dirty="0" smtClean="0"/>
              <a:t>Улыбкой встречали герои из сказки.</a:t>
            </a:r>
          </a:p>
          <a:p>
            <a:r>
              <a:rPr lang="ru-RU" sz="1400" b="1" i="1" dirty="0" smtClean="0"/>
              <a:t>Рада и счастлива детвора…</a:t>
            </a:r>
          </a:p>
          <a:p>
            <a:r>
              <a:rPr lang="ru-RU" sz="1400" b="1" i="1" dirty="0" smtClean="0"/>
              <a:t>Но скоро весны настанет пора….</a:t>
            </a:r>
          </a:p>
          <a:p>
            <a:r>
              <a:rPr lang="ru-RU" sz="1400" b="1" i="1" dirty="0" smtClean="0"/>
              <a:t>Растают герои цветным ручейком,</a:t>
            </a:r>
          </a:p>
          <a:p>
            <a:r>
              <a:rPr lang="ru-RU" sz="1400" b="1" i="1" dirty="0" smtClean="0"/>
              <a:t>Мы слепим их сами новым снежком!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2071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714620"/>
            <a:ext cx="1905013" cy="1428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2500306"/>
            <a:ext cx="37147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 как бы мы не отдыхали,</a:t>
            </a:r>
          </a:p>
          <a:p>
            <a:r>
              <a:rPr lang="ru-RU" sz="1400" dirty="0" smtClean="0"/>
              <a:t>О птицах мы не забывали!</a:t>
            </a:r>
          </a:p>
          <a:p>
            <a:r>
              <a:rPr lang="ru-RU" sz="1400" dirty="0" smtClean="0"/>
              <a:t>Сделали кормушки птицам,</a:t>
            </a:r>
          </a:p>
          <a:p>
            <a:r>
              <a:rPr lang="ru-RU" sz="1400" dirty="0" smtClean="0"/>
              <a:t>Чтобы легче жить синицам,</a:t>
            </a:r>
          </a:p>
          <a:p>
            <a:r>
              <a:rPr lang="ru-RU" sz="1400" dirty="0" smtClean="0"/>
              <a:t>Снегирям и воробьям-</a:t>
            </a:r>
          </a:p>
          <a:p>
            <a:r>
              <a:rPr lang="ru-RU" sz="1400" dirty="0" smtClean="0"/>
              <a:t>Всем пернатеньким друзьям.</a:t>
            </a:r>
          </a:p>
          <a:p>
            <a:r>
              <a:rPr lang="ru-RU" sz="1400" dirty="0" smtClean="0"/>
              <a:t>Семечек насыплем им,</a:t>
            </a:r>
          </a:p>
          <a:p>
            <a:r>
              <a:rPr lang="ru-RU" sz="1400" dirty="0" smtClean="0"/>
              <a:t>Помним: сами не едим!</a:t>
            </a:r>
          </a:p>
          <a:p>
            <a:r>
              <a:rPr lang="ru-RU" sz="1400" dirty="0" smtClean="0"/>
              <a:t>От них страдают очень зубы,</a:t>
            </a:r>
          </a:p>
          <a:p>
            <a:r>
              <a:rPr lang="ru-RU" sz="1400" dirty="0" smtClean="0"/>
              <a:t>И животик болеть будет.</a:t>
            </a:r>
          </a:p>
          <a:p>
            <a:r>
              <a:rPr lang="ru-RU" sz="1400" dirty="0" smtClean="0"/>
              <a:t>Лучше съешьте витамины-</a:t>
            </a:r>
          </a:p>
          <a:p>
            <a:r>
              <a:rPr lang="ru-RU" sz="1400" dirty="0" smtClean="0"/>
              <a:t>Зимой они необходимы!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5956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свидания, ЗИМА!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1454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7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07154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обобщить полученные знания о зиме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643050"/>
            <a:ext cx="49292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Настало время нам итоги подвести</a:t>
            </a:r>
          </a:p>
          <a:p>
            <a:r>
              <a:rPr lang="ru-RU" sz="1400" dirty="0" smtClean="0"/>
              <a:t>Что нами сделано в течение зимы:</a:t>
            </a:r>
          </a:p>
          <a:p>
            <a:r>
              <a:rPr lang="ru-RU" sz="1400" dirty="0" smtClean="0"/>
              <a:t>Очень много рисовали,</a:t>
            </a:r>
          </a:p>
          <a:p>
            <a:r>
              <a:rPr lang="ru-RU" sz="1400" dirty="0" smtClean="0"/>
              <a:t>Но нисколько не устали.</a:t>
            </a:r>
          </a:p>
          <a:p>
            <a:r>
              <a:rPr lang="ru-RU" sz="1400" dirty="0" smtClean="0"/>
              <a:t>Викторины и загадки </a:t>
            </a:r>
            <a:r>
              <a:rPr lang="ru-RU" sz="800" i="1" dirty="0" smtClean="0"/>
              <a:t>(Приложение 3) </a:t>
            </a:r>
            <a:endParaRPr lang="ru-RU" sz="600" i="1" dirty="0" smtClean="0"/>
          </a:p>
          <a:p>
            <a:r>
              <a:rPr lang="ru-RU" sz="1400" dirty="0" smtClean="0"/>
              <a:t>Приходилось разгадать,</a:t>
            </a:r>
          </a:p>
          <a:p>
            <a:r>
              <a:rPr lang="ru-RU" sz="1400" dirty="0" smtClean="0"/>
              <a:t>Лыжные прогулки, горка…</a:t>
            </a:r>
          </a:p>
          <a:p>
            <a:r>
              <a:rPr lang="ru-RU" sz="1400" dirty="0" smtClean="0"/>
              <a:t>В общем, некогда скучать.</a:t>
            </a:r>
          </a:p>
          <a:p>
            <a:r>
              <a:rPr lang="ru-RU" sz="1400" dirty="0" smtClean="0"/>
              <a:t>Заполняли мы анкеты, </a:t>
            </a:r>
            <a:r>
              <a:rPr lang="ru-RU" sz="1000" i="1" dirty="0" smtClean="0"/>
              <a:t>(Приложение4)</a:t>
            </a:r>
            <a:endParaRPr lang="ru-RU" sz="1400" i="1" dirty="0" smtClean="0"/>
          </a:p>
          <a:p>
            <a:r>
              <a:rPr lang="ru-RU" sz="1400" dirty="0" smtClean="0"/>
              <a:t>Говорили про конфеты,</a:t>
            </a:r>
          </a:p>
          <a:p>
            <a:r>
              <a:rPr lang="ru-RU" sz="1400" dirty="0" smtClean="0"/>
              <a:t>Фрукты, овощи, зарядку,</a:t>
            </a:r>
          </a:p>
          <a:p>
            <a:r>
              <a:rPr lang="ru-RU" sz="1400" dirty="0" smtClean="0"/>
              <a:t>Чтобы было все в порядке,</a:t>
            </a:r>
          </a:p>
          <a:p>
            <a:r>
              <a:rPr lang="ru-RU" sz="1400" dirty="0" smtClean="0"/>
              <a:t>Чтобы мы не заболели </a:t>
            </a:r>
          </a:p>
          <a:p>
            <a:r>
              <a:rPr lang="ru-RU" sz="1400" dirty="0" smtClean="0"/>
              <a:t>И здоровыми росли,</a:t>
            </a:r>
          </a:p>
          <a:p>
            <a:r>
              <a:rPr lang="ru-RU" sz="1400" dirty="0" smtClean="0"/>
              <a:t>Чтобы чипсы мы не ели…</a:t>
            </a:r>
          </a:p>
          <a:p>
            <a:r>
              <a:rPr lang="ru-RU" sz="1400" dirty="0" smtClean="0"/>
              <a:t>И не болели среди зимы!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P2071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071810"/>
            <a:ext cx="2786082" cy="20895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155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маленькие достижения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P2071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2381235" cy="1785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554" y="1071546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 День Рождения принято друг другу что- то желать. Если в начале учебного года друг другу желали много денег, счастья, много друзей, то сейчас всё чаще слышим желание быть здоровым, закаляться, не забывать делать зарядку ит.д.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14324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Родители на собраниях и при индивидуальных беседах  стали говорить о том, что дети стали уделять внимание теме питания.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В период массового заболевания ОРВИ в школе в нашем классе заболело только 3 человека. </a:t>
            </a:r>
          </a:p>
          <a:p>
            <a:endParaRPr lang="ru-RU" dirty="0" smtClean="0"/>
          </a:p>
          <a:p>
            <a:r>
              <a:rPr lang="ru-RU" dirty="0" smtClean="0"/>
              <a:t>5. Теперь мы знаем, что снег кушать нельзя!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92906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 Выучили песни, стихи, народные приметы. Знаем рецепты народной медицины от простуды.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планы на следующую зиму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snegi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1571636" cy="1092287"/>
          </a:xfrm>
          <a:prstGeom prst="rect">
            <a:avLst/>
          </a:prstGeom>
        </p:spPr>
      </p:pic>
      <p:pic>
        <p:nvPicPr>
          <p:cNvPr id="7" name="Рисунок 6" descr="kormush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786190"/>
            <a:ext cx="1498478" cy="1036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1928802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_BodoniNova" pitchFamily="18" charset="-52"/>
              </a:rPr>
              <a:t>Как только выпадет снежок</a:t>
            </a:r>
          </a:p>
          <a:p>
            <a:r>
              <a:rPr lang="ru-RU" b="1" i="1" dirty="0" smtClean="0">
                <a:latin typeface="a_BodoniNova" pitchFamily="18" charset="-52"/>
              </a:rPr>
              <a:t>Построить снежный городок,</a:t>
            </a:r>
          </a:p>
          <a:p>
            <a:r>
              <a:rPr lang="ru-RU" b="1" i="1" dirty="0" smtClean="0">
                <a:latin typeface="a_BodoniNova" pitchFamily="18" charset="-52"/>
              </a:rPr>
              <a:t>Сделать с папами кормушки</a:t>
            </a:r>
          </a:p>
          <a:p>
            <a:r>
              <a:rPr lang="ru-RU" b="1" i="1" dirty="0" smtClean="0">
                <a:latin typeface="a_BodoniNova" pitchFamily="18" charset="-52"/>
              </a:rPr>
              <a:t>И повесить в городке,</a:t>
            </a:r>
          </a:p>
          <a:p>
            <a:r>
              <a:rPr lang="ru-RU" b="1" i="1" dirty="0" smtClean="0">
                <a:latin typeface="a_BodoniNova" pitchFamily="18" charset="-52"/>
              </a:rPr>
              <a:t>Посчитать: а сколько птичек</a:t>
            </a:r>
          </a:p>
          <a:p>
            <a:r>
              <a:rPr lang="ru-RU" b="1" i="1" dirty="0" smtClean="0">
                <a:latin typeface="a_BodoniNova" pitchFamily="18" charset="-52"/>
              </a:rPr>
              <a:t>Перезимует во дворе.</a:t>
            </a:r>
          </a:p>
          <a:p>
            <a:r>
              <a:rPr lang="ru-RU" b="1" i="1" dirty="0" smtClean="0">
                <a:latin typeface="a_BodoniNova" pitchFamily="18" charset="-52"/>
              </a:rPr>
              <a:t>Столовую птичью хотим создать,</a:t>
            </a:r>
          </a:p>
          <a:p>
            <a:r>
              <a:rPr lang="ru-RU" b="1" i="1" dirty="0" smtClean="0">
                <a:latin typeface="a_BodoniNova" pitchFamily="18" charset="-52"/>
              </a:rPr>
              <a:t>За птичками зиму наблюдать.</a:t>
            </a:r>
          </a:p>
          <a:p>
            <a:r>
              <a:rPr lang="ru-RU" b="1" i="1" dirty="0" smtClean="0">
                <a:latin typeface="a_BodoniNova" pitchFamily="18" charset="-52"/>
              </a:rPr>
              <a:t>Мы верим- мечта сбудется</a:t>
            </a:r>
          </a:p>
          <a:p>
            <a:r>
              <a:rPr lang="ru-RU" b="1" i="1" dirty="0" smtClean="0">
                <a:latin typeface="a_BodoniNova" pitchFamily="18" charset="-52"/>
              </a:rPr>
              <a:t>И все у нас получится!</a:t>
            </a:r>
          </a:p>
          <a:p>
            <a:r>
              <a:rPr lang="ru-RU" b="1" i="1" dirty="0" smtClean="0">
                <a:latin typeface="a_BodoniNova" pitchFamily="18" charset="-52"/>
              </a:rPr>
              <a:t>                      </a:t>
            </a:r>
            <a:r>
              <a:rPr lang="ru-RU" sz="1000" b="1" i="1" dirty="0" smtClean="0">
                <a:latin typeface="a_BodoniNova" pitchFamily="18" charset="-52"/>
              </a:rPr>
              <a:t>(Приложение (подготовительная работа))</a:t>
            </a:r>
            <a:endParaRPr lang="ru-RU" sz="1000" b="1" i="1" dirty="0"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7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857364"/>
            <a:ext cx="2071702" cy="15537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51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сказку,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072074"/>
            <a:ext cx="4918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И М А 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6429396"/>
            <a:ext cx="2282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Музыкальное приложение 1 и 2</a:t>
            </a:r>
            <a:endParaRPr lang="ru-RU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7452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endParaRPr lang="ru-RU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12314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Задачи: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928670"/>
            <a:ext cx="471490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/>
              <a:t>  расширить представления детей о сезонных изменениях в            </a:t>
            </a:r>
          </a:p>
          <a:p>
            <a:r>
              <a:rPr lang="ru-RU" sz="1100" dirty="0" smtClean="0"/>
              <a:t>   природе с приходом зимы;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100" dirty="0" smtClean="0"/>
              <a:t>способствовать развитию у детей навыков сохранения здоровья;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дать возможность осознать важность правильного питания    </a:t>
            </a:r>
          </a:p>
          <a:p>
            <a:r>
              <a:rPr lang="ru-RU" sz="1100" dirty="0" smtClean="0"/>
              <a:t>    для поддержания и развития здоровья;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разучить упражнения для профилактики простудных   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заболеваний;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довести до сознания детей необходимость заботы о    </a:t>
            </a:r>
          </a:p>
          <a:p>
            <a:r>
              <a:rPr lang="ru-RU" sz="1100" dirty="0" smtClean="0"/>
              <a:t>    своем здоровье ; 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через художественное творчество проследить          </a:t>
            </a:r>
          </a:p>
          <a:p>
            <a:r>
              <a:rPr lang="ru-RU" sz="1100" dirty="0" smtClean="0"/>
              <a:t>   настроение и желания детей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обобщить полученные знания о зиме;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/>
              <a:t>  обогатить словарный запас детей;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2860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расширение знаний учащихся о способах сохранения и укрепления здоровья  зимой через игры и забавы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00438"/>
            <a:ext cx="30718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Содержание проекта:</a:t>
            </a:r>
            <a:endParaRPr lang="ru-RU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286124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Наблюдение за первым снегом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Учим стихи, народные приметы, новогодние песни, песни о зиме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Рисуем зиму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На горку дружно мы идём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Лыжная прогулка: «Что расскажет нам снежок?» 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Снежные фигуры- радость для детей и взрослых</a:t>
            </a:r>
          </a:p>
          <a:p>
            <a:pPr marL="342900" indent="-342900">
              <a:buAutoNum type="arabicPeriod"/>
            </a:pPr>
            <a:r>
              <a:rPr lang="ru-RU" sz="1100" i="1" dirty="0" smtClean="0">
                <a:latin typeface="a_BodoniNova" pitchFamily="18" charset="-52"/>
              </a:rPr>
              <a:t>До свидания, Зима!</a:t>
            </a:r>
            <a:endParaRPr lang="ru-RU" sz="1100" i="1" dirty="0">
              <a:latin typeface="a_BodoniNova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929198"/>
            <a:ext cx="135004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i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Партнеры:</a:t>
            </a:r>
            <a:endParaRPr lang="ru-RU" b="1" i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28638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Родители, </a:t>
            </a:r>
            <a:endParaRPr lang="ru-RU" dirty="0" smtClean="0"/>
          </a:p>
          <a:p>
            <a:r>
              <a:rPr lang="ru-RU" dirty="0" smtClean="0"/>
              <a:t>бабушки 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дедушки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072074"/>
            <a:ext cx="11496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Сроки:</a:t>
            </a:r>
            <a:endParaRPr lang="ru-RU" sz="2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542926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Календарные </a:t>
            </a:r>
            <a:endParaRPr lang="ru-RU" i="1" dirty="0" smtClean="0"/>
          </a:p>
          <a:p>
            <a:r>
              <a:rPr lang="ru-RU" i="1" dirty="0" smtClean="0"/>
              <a:t>зимние </a:t>
            </a:r>
            <a:r>
              <a:rPr lang="ru-RU" i="1" dirty="0" smtClean="0"/>
              <a:t>месяцы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143512"/>
            <a:ext cx="21804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Финансирование:</a:t>
            </a:r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557214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Проект не предусматривает </a:t>
            </a:r>
            <a:endParaRPr lang="ru-RU" sz="1600" i="1" dirty="0" smtClean="0"/>
          </a:p>
          <a:p>
            <a:r>
              <a:rPr lang="ru-RU" sz="1600" i="1" dirty="0" smtClean="0"/>
              <a:t>финансового </a:t>
            </a:r>
            <a:r>
              <a:rPr lang="ru-RU" sz="1600" i="1" dirty="0" smtClean="0"/>
              <a:t>вложения</a:t>
            </a:r>
            <a:endParaRPr lang="ru-RU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42852"/>
            <a:ext cx="582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i="1" dirty="0" smtClean="0">
                <a:solidFill>
                  <a:srgbClr val="002060"/>
                </a:solidFill>
                <a:latin typeface="a_BodoniNova" pitchFamily="18" charset="-52"/>
              </a:rPr>
              <a:t>Наблюдение за первым снегом</a:t>
            </a:r>
          </a:p>
        </p:txBody>
      </p:sp>
      <p:pic>
        <p:nvPicPr>
          <p:cNvPr id="1026" name="Picture 2" descr="C:\Documents and Settings\МАРИЯ_С\Рабочий стол\0_3dfd_a763ee0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1428760" cy="1071570"/>
          </a:xfrm>
          <a:prstGeom prst="rect">
            <a:avLst/>
          </a:prstGeom>
          <a:noFill/>
        </p:spPr>
      </p:pic>
      <p:pic>
        <p:nvPicPr>
          <p:cNvPr id="1027" name="Picture 3" descr="C:\Documents and Settings\МАРИЯ_С\Рабочий стол\472432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928802"/>
            <a:ext cx="857236" cy="1142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1214422"/>
            <a:ext cx="32861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Первый снег, как сахар – сладкий.</a:t>
            </a:r>
            <a:br>
              <a:rPr lang="ru-RU" sz="1600" i="1" dirty="0"/>
            </a:br>
            <a:r>
              <a:rPr lang="ru-RU" sz="1600" i="1" dirty="0"/>
              <a:t>Словно белый лист тетрадки.</a:t>
            </a:r>
            <a:br>
              <a:rPr lang="ru-RU" sz="1600" i="1" dirty="0"/>
            </a:br>
            <a:r>
              <a:rPr lang="ru-RU" sz="1600" i="1" dirty="0"/>
              <a:t>Он кружит несмело, тихо,</a:t>
            </a:r>
            <a:br>
              <a:rPr lang="ru-RU" sz="1600" i="1" dirty="0"/>
            </a:br>
            <a:r>
              <a:rPr lang="ru-RU" sz="1600" i="1" dirty="0"/>
              <a:t>Словно бабочка-трусиха.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29058" y="2428868"/>
            <a:ext cx="3429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Не набрал ещё он силу,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(Чтобы вихрем закружило)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Вальс танцует аккуратно.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Первый снег, и всем приятно!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0063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Рассматриваем первый снег. Выясняем форму снежинок, значение снега, на что похож снег, значение в природе и жизни человека. Можно ли есть снег? Этот вопрос откладываем до полного установления снежного покрова.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5714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642918"/>
            <a:ext cx="5857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расширить представления детей о сезонных изменениях в природе</a:t>
            </a:r>
          </a:p>
          <a:p>
            <a:r>
              <a:rPr lang="ru-RU" sz="1400" i="1" dirty="0" smtClean="0"/>
              <a:t>с приходом зимы</a:t>
            </a:r>
          </a:p>
          <a:p>
            <a:r>
              <a:rPr lang="ru-RU" sz="1400" i="1" dirty="0" smtClean="0"/>
              <a:t> </a:t>
            </a:r>
            <a:endParaRPr lang="ru-RU" sz="1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DCIM\100OLYMP\P211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750" y="559576"/>
            <a:ext cx="1619261" cy="121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8572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Для украшения классного уголка природы   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                                 нарисовали снежинки. 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5001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1071546"/>
            <a:ext cx="5289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Решили посмотреть оформление соседних классов.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Там тоже было много снежинок. Но одинаковых,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 и в природе, мы не нашли.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285992"/>
            <a:ext cx="132760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2</a:t>
            </a:r>
          </a:p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143116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i="1" dirty="0" smtClean="0">
                <a:latin typeface="a_BodoniNova" pitchFamily="18" charset="-52"/>
              </a:rPr>
              <a:t>   </a:t>
            </a:r>
            <a:r>
              <a:rPr lang="ru-RU" sz="2000" b="1" i="1" dirty="0" smtClean="0">
                <a:solidFill>
                  <a:schemeClr val="tx2"/>
                </a:solidFill>
                <a:latin typeface="a_BodoniNova" pitchFamily="18" charset="-52"/>
              </a:rPr>
              <a:t>Учим стихи, народные приметы, новогодние песни, песни о зиме.</a:t>
            </a:r>
            <a:endParaRPr lang="ru-RU" sz="2800" b="1" i="1" dirty="0" smtClean="0">
              <a:solidFill>
                <a:schemeClr val="tx2"/>
              </a:solidFill>
              <a:latin typeface="a_BodoniNova" pitchFamily="18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300037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/>
              <a:t>Задача:</a:t>
            </a:r>
            <a:r>
              <a:rPr lang="ru-RU" sz="1400" i="1" dirty="0" smtClean="0"/>
              <a:t> через художественную литературу и внеклассные мероприятия</a:t>
            </a:r>
          </a:p>
          <a:p>
            <a:r>
              <a:rPr lang="ru-RU" sz="1400" i="1" dirty="0" smtClean="0"/>
              <a:t>довести до сознания детей необходимость заботы о своем здоровье  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4000504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 зиме, морозе, снеге учим песни и стихи,</a:t>
            </a:r>
          </a:p>
          <a:p>
            <a:r>
              <a:rPr lang="ru-RU" sz="1400" dirty="0" smtClean="0"/>
              <a:t>А в беседах выясняем: мы с морозом не враги.</a:t>
            </a:r>
          </a:p>
          <a:p>
            <a:r>
              <a:rPr lang="ru-RU" sz="1400" dirty="0" smtClean="0"/>
              <a:t>Украшает землю нашу Раскрасавица Зима,</a:t>
            </a:r>
          </a:p>
          <a:p>
            <a:r>
              <a:rPr lang="ru-RU" sz="1400" dirty="0" smtClean="0"/>
              <a:t>Из домов, деревьев снежных строит </a:t>
            </a:r>
            <a:r>
              <a:rPr lang="ru-RU" sz="1400" dirty="0" err="1" smtClean="0"/>
              <a:t>чудо-терема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На страже нашего здоровья мороз, </a:t>
            </a:r>
          </a:p>
          <a:p>
            <a:r>
              <a:rPr lang="ru-RU" sz="1400" dirty="0" smtClean="0"/>
              <a:t>                                              как лучший друг стоит:</a:t>
            </a:r>
          </a:p>
          <a:p>
            <a:r>
              <a:rPr lang="ru-RU" sz="1400" dirty="0" smtClean="0"/>
              <a:t>Он убивает все микробы и нам стоять он не велит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3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952507" cy="71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На спортивную зарядку мы на улицу идём.</a:t>
            </a:r>
          </a:p>
          <a:p>
            <a:r>
              <a:rPr lang="ru-RU" sz="2000" i="1" dirty="0" smtClean="0"/>
              <a:t>Не страшны мороз и стужа-</a:t>
            </a:r>
          </a:p>
          <a:p>
            <a:r>
              <a:rPr lang="ru-RU" sz="2000" i="1" dirty="0" smtClean="0"/>
              <a:t>                               своё здоровье бережем.</a:t>
            </a:r>
            <a:endParaRPr lang="ru-RU" sz="2000" i="1" dirty="0"/>
          </a:p>
        </p:txBody>
      </p:sp>
      <p:pic>
        <p:nvPicPr>
          <p:cNvPr id="4" name="Рисунок 3" descr="P2021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1143008" cy="857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357430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Разогревшись на морозе,</a:t>
            </a:r>
          </a:p>
          <a:p>
            <a:r>
              <a:rPr lang="ru-RU" dirty="0" smtClean="0"/>
              <a:t>            поспешим в наш светлый класс.</a:t>
            </a:r>
          </a:p>
          <a:p>
            <a:r>
              <a:rPr lang="ru-RU" dirty="0" smtClean="0"/>
              <a:t>А потом все вместе, дружно </a:t>
            </a:r>
          </a:p>
          <a:p>
            <a:r>
              <a:rPr lang="ru-RU" dirty="0" smtClean="0"/>
              <a:t>            делаем простой массаж.</a:t>
            </a:r>
          </a:p>
          <a:p>
            <a:r>
              <a:rPr lang="ru-RU" dirty="0" smtClean="0"/>
              <a:t>                          </a:t>
            </a:r>
            <a:r>
              <a:rPr lang="ru-RU" sz="1200" i="1" dirty="0" smtClean="0"/>
              <a:t>(Приложение 1)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3786190"/>
            <a:ext cx="4429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Помассируем все точки на лице и на руках.</a:t>
            </a:r>
          </a:p>
          <a:p>
            <a:r>
              <a:rPr lang="ru-RU" dirty="0" smtClean="0"/>
              <a:t>«Помычим», подышим носом,</a:t>
            </a:r>
          </a:p>
          <a:p>
            <a:r>
              <a:rPr lang="ru-RU" dirty="0" smtClean="0"/>
              <a:t>                      а потом все крикнем: «Ах!»</a:t>
            </a:r>
          </a:p>
          <a:p>
            <a:r>
              <a:rPr lang="ru-RU" dirty="0" smtClean="0"/>
              <a:t>                                            </a:t>
            </a:r>
            <a:r>
              <a:rPr lang="ru-RU" sz="1200" i="1" dirty="0" smtClean="0"/>
              <a:t>( Приложение 2)</a:t>
            </a:r>
            <a:endParaRPr lang="ru-RU" dirty="0" smtClean="0"/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492919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на каждой перемене</a:t>
            </a:r>
          </a:p>
          <a:p>
            <a:r>
              <a:rPr lang="ru-RU" dirty="0" smtClean="0"/>
              <a:t>Свой проветриваем класс.</a:t>
            </a:r>
          </a:p>
          <a:p>
            <a:r>
              <a:rPr lang="ru-RU" dirty="0" smtClean="0"/>
              <a:t>Парты в класса подобрали</a:t>
            </a:r>
          </a:p>
          <a:p>
            <a:r>
              <a:rPr lang="ru-RU" dirty="0" smtClean="0"/>
              <a:t>По росту для каждого из нас.</a:t>
            </a:r>
            <a:endParaRPr lang="ru-RU" dirty="0"/>
          </a:p>
        </p:txBody>
      </p:sp>
      <p:pic>
        <p:nvPicPr>
          <p:cNvPr id="1027" name="Picture 3" descr="L:\DCIM\100OLYMP\P2141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636"/>
            <a:ext cx="114300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3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85728"/>
            <a:ext cx="6371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Конечно, все рисуем зиму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5213">
            <a:off x="7025984" y="2823285"/>
            <a:ext cx="1216384" cy="840245"/>
          </a:xfrm>
          <a:prstGeom prst="rect">
            <a:avLst/>
          </a:prstGeom>
        </p:spPr>
      </p:pic>
      <p:pic>
        <p:nvPicPr>
          <p:cNvPr id="6" name="Рисунок 5" descr="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3993">
            <a:off x="4357673" y="3098888"/>
            <a:ext cx="1140067" cy="874147"/>
          </a:xfrm>
          <a:prstGeom prst="rect">
            <a:avLst/>
          </a:prstGeom>
        </p:spPr>
      </p:pic>
      <p:pic>
        <p:nvPicPr>
          <p:cNvPr id="7" name="Рисунок 6" descr="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5102">
            <a:off x="2222428" y="3372190"/>
            <a:ext cx="871218" cy="816237"/>
          </a:xfrm>
          <a:prstGeom prst="rect">
            <a:avLst/>
          </a:prstGeom>
        </p:spPr>
      </p:pic>
      <p:pic>
        <p:nvPicPr>
          <p:cNvPr id="8" name="Рисунок 7" descr="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429132"/>
            <a:ext cx="1285884" cy="859095"/>
          </a:xfrm>
          <a:prstGeom prst="rect">
            <a:avLst/>
          </a:prstGeom>
        </p:spPr>
      </p:pic>
      <p:pic>
        <p:nvPicPr>
          <p:cNvPr id="9" name="Рисунок 8" descr="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500306"/>
            <a:ext cx="1088101" cy="744737"/>
          </a:xfrm>
          <a:prstGeom prst="rect">
            <a:avLst/>
          </a:prstGeom>
        </p:spPr>
      </p:pic>
      <p:pic>
        <p:nvPicPr>
          <p:cNvPr id="10" name="Рисунок 9" descr="8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7809">
            <a:off x="6674751" y="4475272"/>
            <a:ext cx="1244007" cy="8624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422" y="1785926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Конечно, мы рисуем зиму:</a:t>
            </a:r>
          </a:p>
          <a:p>
            <a:r>
              <a:rPr lang="ru-RU" dirty="0" smtClean="0"/>
              <a:t>Деревья, санки и снежки, </a:t>
            </a:r>
          </a:p>
          <a:p>
            <a:r>
              <a:rPr lang="ru-RU" dirty="0" smtClean="0"/>
              <a:t>Снежинки, вьюги и метели,</a:t>
            </a:r>
          </a:p>
          <a:p>
            <a:r>
              <a:rPr lang="ru-RU" dirty="0" smtClean="0"/>
              <a:t>Как весело играем мы.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535782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горку, как ходили</a:t>
            </a:r>
          </a:p>
          <a:p>
            <a:r>
              <a:rPr lang="ru-RU" dirty="0" smtClean="0"/>
              <a:t>                играть всем классом на неё.</a:t>
            </a:r>
          </a:p>
          <a:p>
            <a:r>
              <a:rPr lang="ru-RU" dirty="0" smtClean="0"/>
              <a:t>Стихи учили и писали сочинение своё.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071546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121442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14480" y="1071546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через художественное творчество проследить настроение и желания детей</a:t>
            </a:r>
            <a:endParaRPr lang="ru-RU" sz="1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a_BighausTitulBrk" pitchFamily="82" charset="-52"/>
              </a:rPr>
              <a:t>На горку дружно мы идём…</a:t>
            </a:r>
            <a:endParaRPr lang="ru-RU" sz="3600" b="1" i="1" dirty="0">
              <a:solidFill>
                <a:srgbClr val="800000"/>
              </a:solidFill>
              <a:latin typeface="a_BighausTitulBrk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000108"/>
            <a:ext cx="4857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Дети очень любят зиму, лыжи, санки и мороз,</a:t>
            </a:r>
          </a:p>
          <a:p>
            <a:r>
              <a:rPr lang="ru-RU" sz="1400" b="1" dirty="0" smtClean="0"/>
              <a:t>Ёлку, снежную перину, дары, что носит Дед Мороз.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Но любят больше дети горку, и не страшны им холода.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</a:t>
            </a:r>
            <a:r>
              <a:rPr lang="ru-RU" sz="1400" b="1" dirty="0" err="1" smtClean="0"/>
              <a:t>Горкины</a:t>
            </a:r>
            <a:r>
              <a:rPr lang="ru-RU" sz="1400" b="1" dirty="0" smtClean="0"/>
              <a:t> забавы дети не забудут никогда!</a:t>
            </a:r>
          </a:p>
          <a:p>
            <a:endParaRPr lang="ru-RU" sz="1200" dirty="0"/>
          </a:p>
        </p:txBody>
      </p:sp>
      <p:pic>
        <p:nvPicPr>
          <p:cNvPr id="5" name="Picture 3" descr="C:\Documents and Settings\МАРИЯ_С\Рабочий стол\Новая папка\P112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2500306"/>
            <a:ext cx="1428728" cy="10715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1928802"/>
            <a:ext cx="32147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Вспомните себя на горке:</a:t>
            </a:r>
          </a:p>
          <a:p>
            <a:r>
              <a:rPr lang="ru-RU" sz="1400" b="1" dirty="0" smtClean="0"/>
              <a:t> катались вы, как мы гурьбой.</a:t>
            </a:r>
            <a:r>
              <a:rPr lang="ru-RU" b="1" dirty="0" smtClean="0"/>
              <a:t>  </a:t>
            </a:r>
          </a:p>
          <a:p>
            <a:r>
              <a:rPr lang="ru-RU" b="1" dirty="0" smtClean="0"/>
              <a:t>                                                                           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857496"/>
            <a:ext cx="235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Кто- то по носу получит,</a:t>
            </a:r>
          </a:p>
          <a:p>
            <a:r>
              <a:rPr lang="ru-RU" sz="1400" b="1" i="1" dirty="0" smtClean="0"/>
              <a:t>А обиды- никакой!</a:t>
            </a:r>
            <a:endParaRPr lang="ru-RU" sz="1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357562"/>
            <a:ext cx="2786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Вспомните, как на портфеле</a:t>
            </a:r>
          </a:p>
          <a:p>
            <a:r>
              <a:rPr lang="ru-RU" sz="1400" b="1" dirty="0" smtClean="0"/>
              <a:t> с друзьями вечером толпой</a:t>
            </a:r>
          </a:p>
          <a:p>
            <a:r>
              <a:rPr lang="ru-RU" sz="1400" b="1" dirty="0" smtClean="0"/>
              <a:t>Слетишь, и с шумом и весельем </a:t>
            </a:r>
          </a:p>
          <a:p>
            <a:r>
              <a:rPr lang="ru-RU" sz="1400" b="1" dirty="0" smtClean="0"/>
              <a:t>по темноте идёшь домой.</a:t>
            </a:r>
            <a:endParaRPr lang="ru-RU" sz="1400" b="1" dirty="0"/>
          </a:p>
        </p:txBody>
      </p:sp>
      <p:pic>
        <p:nvPicPr>
          <p:cNvPr id="9" name="Picture 4" descr="C:\Documents and Settings\МАРИЯ_С\Рабочий стол\Новая папка\P112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643446"/>
            <a:ext cx="1357322" cy="10179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5918" y="4857760"/>
            <a:ext cx="30003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Как Снеговик, весь в снежной  </a:t>
            </a:r>
          </a:p>
          <a:p>
            <a:r>
              <a:rPr lang="ru-RU" sz="1400" b="1" dirty="0" smtClean="0"/>
              <a:t>                                                  корке,</a:t>
            </a:r>
          </a:p>
          <a:p>
            <a:r>
              <a:rPr lang="ru-RU" sz="1400" b="1" dirty="0" smtClean="0"/>
              <a:t>Штаны поставишь- и стоят!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  Ты счастлив! Просто был на  </a:t>
            </a:r>
          </a:p>
          <a:p>
            <a:r>
              <a:rPr lang="ru-RU" sz="1400" b="1" dirty="0" smtClean="0"/>
              <a:t>                                                    горке,</a:t>
            </a:r>
          </a:p>
          <a:p>
            <a:r>
              <a:rPr lang="ru-RU" sz="1400" b="1" dirty="0" smtClean="0"/>
              <a:t>     А вид такой у всех ребят!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10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4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642918"/>
            <a:ext cx="947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642918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весело провести время на свежем воздухе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РИЯ_С\Рабочий стол\Новая папка\P112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1285884" cy="964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00042"/>
            <a:ext cx="32861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Никто на горке не дерётся,    </a:t>
            </a:r>
          </a:p>
          <a:p>
            <a:r>
              <a:rPr lang="ru-RU" sz="1600" b="1" dirty="0" smtClean="0"/>
              <a:t>    залезть помогут на неё.</a:t>
            </a:r>
          </a:p>
          <a:p>
            <a:r>
              <a:rPr lang="ru-RU" sz="1600" b="1" dirty="0" smtClean="0"/>
              <a:t>Скатиться вам не удаётся?</a:t>
            </a:r>
          </a:p>
          <a:p>
            <a:r>
              <a:rPr lang="ru-RU" sz="1600" b="1" dirty="0" smtClean="0"/>
              <a:t> Вас скинут с горки, как   </a:t>
            </a:r>
          </a:p>
          <a:p>
            <a:r>
              <a:rPr lang="ru-RU" sz="1600" b="1" dirty="0" smtClean="0"/>
              <a:t>                                          бревно.</a:t>
            </a:r>
            <a:endParaRPr lang="ru-RU" sz="1600" dirty="0"/>
          </a:p>
        </p:txBody>
      </p:sp>
      <p:pic>
        <p:nvPicPr>
          <p:cNvPr id="4" name="Picture 3" descr="C:\Documents and Settings\МАРИЯ_С\Рабочий стол\Новая папка\P112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1000132" cy="7500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214554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Мороз за щёчки их кусает,</a:t>
            </a:r>
          </a:p>
          <a:p>
            <a:r>
              <a:rPr lang="ru-RU" b="1" dirty="0" smtClean="0"/>
              <a:t>Забрался в валенки снежок.</a:t>
            </a:r>
          </a:p>
          <a:p>
            <a:r>
              <a:rPr lang="ru-RU" b="1" dirty="0" smtClean="0"/>
              <a:t>Никто ничто не замечает-</a:t>
            </a:r>
          </a:p>
          <a:p>
            <a:r>
              <a:rPr lang="ru-RU" b="1" dirty="0" smtClean="0"/>
              <a:t>Уж на верху стоит дружок.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857628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Всегда на горке смех, веселье,</a:t>
            </a:r>
          </a:p>
          <a:p>
            <a:r>
              <a:rPr lang="ru-RU" b="1" dirty="0" smtClean="0"/>
              <a:t>И шутки, шутки без конца.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500570"/>
            <a:ext cx="328614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 с хорошим настроением,</a:t>
            </a:r>
          </a:p>
          <a:p>
            <a:r>
              <a:rPr lang="ru-RU" b="1" dirty="0" smtClean="0"/>
              <a:t>Здесь творятся чудеса…</a:t>
            </a:r>
            <a:endParaRPr lang="ru-RU" b="1" dirty="0"/>
          </a:p>
        </p:txBody>
      </p:sp>
      <p:pic>
        <p:nvPicPr>
          <p:cNvPr id="8" name="Picture 2" descr="C:\Documents and Settings\МАРИЯ_С\Рабочий стол\Новая папка\P112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1143008" cy="857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0694" y="571480"/>
            <a:ext cx="328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если ночью вдруг прохожий </a:t>
            </a:r>
          </a:p>
          <a:p>
            <a:r>
              <a:rPr lang="ru-RU" b="1" dirty="0" smtClean="0"/>
              <a:t>мимо горки той пройдёт…</a:t>
            </a:r>
          </a:p>
          <a:p>
            <a:r>
              <a:rPr lang="ru-RU" b="1" dirty="0" smtClean="0"/>
              <a:t>                                                                                  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142984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 с ребёнком станет схожий: </a:t>
            </a:r>
          </a:p>
          <a:p>
            <a:r>
              <a:rPr lang="ru-RU" b="1" dirty="0" smtClean="0"/>
              <a:t>скатится, домой  пойдёт!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214554"/>
            <a:ext cx="271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 всё лето, и всю осень</a:t>
            </a:r>
          </a:p>
          <a:p>
            <a:r>
              <a:rPr lang="ru-RU" b="1" dirty="0" smtClean="0"/>
              <a:t>Дети будут вспоминать</a:t>
            </a:r>
          </a:p>
          <a:p>
            <a:r>
              <a:rPr lang="ru-RU" b="1" dirty="0" smtClean="0"/>
              <a:t>Где стояла его горка,</a:t>
            </a:r>
          </a:p>
          <a:p>
            <a:r>
              <a:rPr lang="ru-RU" b="1" dirty="0" smtClean="0"/>
              <a:t>Где ещё будет стоять.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371475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Всем, кто сделал детям горку</a:t>
            </a:r>
          </a:p>
          <a:p>
            <a:r>
              <a:rPr lang="ru-RU" b="1" dirty="0" smtClean="0"/>
              <a:t>Мы спасибо говорим!</a:t>
            </a:r>
          </a:p>
          <a:p>
            <a:r>
              <a:rPr lang="ru-RU" b="1" dirty="0" smtClean="0"/>
              <a:t>Настроение, здоровье,</a:t>
            </a:r>
          </a:p>
          <a:p>
            <a:r>
              <a:rPr lang="ru-RU" b="1" dirty="0" smtClean="0"/>
              <a:t>Радость детям подарил!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5214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Для счастья много ль надо детям?</a:t>
            </a:r>
          </a:p>
          <a:p>
            <a:r>
              <a:rPr lang="ru-RU" sz="2000" b="1" i="1" dirty="0" smtClean="0"/>
              <a:t>Лёгкий мороз, длиннее дни. </a:t>
            </a:r>
          </a:p>
          <a:p>
            <a:r>
              <a:rPr lang="ru-RU" sz="2000" b="1" i="1" dirty="0" smtClean="0"/>
              <a:t>                На горке пусть играют дети,</a:t>
            </a:r>
          </a:p>
          <a:p>
            <a:r>
              <a:rPr lang="ru-RU" sz="2000" b="1" i="1" dirty="0" smtClean="0"/>
              <a:t>                Чтоб детство помнили они!</a:t>
            </a:r>
            <a:endParaRPr lang="ru-RU" sz="2000" b="1" i="1" dirty="0"/>
          </a:p>
        </p:txBody>
      </p:sp>
      <p:pic>
        <p:nvPicPr>
          <p:cNvPr id="14" name="Picture 2" descr="C:\Documents and Settings\МАРИЯ_С\Рабочий стол\Новая папка\P1121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357826"/>
            <a:ext cx="1571636" cy="117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42852"/>
            <a:ext cx="3853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Лыжная прогулка</a:t>
            </a:r>
            <a:endParaRPr lang="ru-RU" sz="36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1454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Шаг 5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714356"/>
            <a:ext cx="6187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«Что расскажет нам снежок?»</a:t>
            </a:r>
            <a:endParaRPr lang="ru-RU" sz="3600" b="1" cap="none" spc="0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P2031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018231"/>
            <a:ext cx="1928826" cy="1446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643050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расскажет нам снежок</a:t>
            </a:r>
          </a:p>
          <a:p>
            <a:r>
              <a:rPr lang="ru-RU" dirty="0" smtClean="0"/>
              <a:t>Мы узнаем сами.</a:t>
            </a:r>
          </a:p>
          <a:p>
            <a:r>
              <a:rPr lang="ru-RU" dirty="0" smtClean="0"/>
              <a:t>Идём на лыжах на лужок,</a:t>
            </a:r>
          </a:p>
          <a:p>
            <a:r>
              <a:rPr lang="ru-RU" dirty="0" smtClean="0"/>
              <a:t>Все разгадаем тайны.</a:t>
            </a:r>
          </a:p>
          <a:p>
            <a:r>
              <a:rPr lang="ru-RU" dirty="0" smtClean="0"/>
              <a:t>                   Сначала вспомним мы</a:t>
            </a:r>
          </a:p>
          <a:p>
            <a:r>
              <a:rPr lang="ru-RU" dirty="0" smtClean="0"/>
              <a:t>                   На что похож снежок:</a:t>
            </a:r>
          </a:p>
          <a:p>
            <a:r>
              <a:rPr lang="ru-RU" dirty="0" smtClean="0"/>
              <a:t>                   На молоко, мороженное</a:t>
            </a:r>
          </a:p>
          <a:p>
            <a:r>
              <a:rPr lang="ru-RU" dirty="0" smtClean="0"/>
              <a:t>                   На сахара кусок.</a:t>
            </a:r>
          </a:p>
          <a:p>
            <a:r>
              <a:rPr lang="ru-RU" dirty="0" smtClean="0"/>
              <a:t>Спор у нас возник такой:</a:t>
            </a:r>
          </a:p>
          <a:p>
            <a:r>
              <a:rPr lang="ru-RU" b="1" i="1" dirty="0" smtClean="0"/>
              <a:t>Можно ль снег кушать зимой?</a:t>
            </a:r>
          </a:p>
          <a:p>
            <a:endParaRPr lang="ru-RU" dirty="0"/>
          </a:p>
        </p:txBody>
      </p:sp>
      <p:pic>
        <p:nvPicPr>
          <p:cNvPr id="8" name="Рисунок 7" descr="P203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714884"/>
            <a:ext cx="2214578" cy="1660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21442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задача: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1214422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выяснить, какие секреты таит снежок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535782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на лыжи все встаём,</a:t>
            </a:r>
          </a:p>
          <a:p>
            <a:r>
              <a:rPr lang="ru-RU" dirty="0" smtClean="0"/>
              <a:t>Снег  рассматривать идём…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1648</Words>
  <Application>Microsoft Office PowerPoint</Application>
  <PresentationFormat>Экран (4:3)</PresentationFormat>
  <Paragraphs>297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МАША_С</dc:creator>
  <cp:lastModifiedBy>Комп 11А</cp:lastModifiedBy>
  <cp:revision>60</cp:revision>
  <dcterms:created xsi:type="dcterms:W3CDTF">2011-02-11T13:50:47Z</dcterms:created>
  <dcterms:modified xsi:type="dcterms:W3CDTF">2016-01-22T05:29:22Z</dcterms:modified>
</cp:coreProperties>
</file>