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CC4E26-BA74-43CC-BD94-9CABED227590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0F7571-A78C-4B04-AA54-0DDAF0378D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37097" y="548681"/>
            <a:ext cx="961821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Дышат люди, дышат звери, </a:t>
            </a:r>
            <a:endParaRPr lang="ru-RU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Дышат все, кто хочет жить. </a:t>
            </a:r>
          </a:p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Кто под солнцем иль луною</a:t>
            </a:r>
          </a:p>
          <a:p>
            <a:pPr algn="ctr"/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Может жизнью дорожить.</a:t>
            </a:r>
          </a:p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Разберемся, кто как может. </a:t>
            </a:r>
          </a:p>
          <a:p>
            <a:pPr algn="ctr"/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Будем знать, а кто какой. </a:t>
            </a:r>
          </a:p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Мы же дышим?</a:t>
            </a:r>
          </a:p>
          <a:p>
            <a:pPr algn="ctr"/>
            <a:r>
              <a:rPr lang="ru-RU" sz="4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Дышим тоже!</a:t>
            </a:r>
          </a:p>
          <a:p>
            <a:pPr algn="ct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Если дышишь – ты живой!</a:t>
            </a:r>
            <a:endParaRPr lang="ru-RU" sz="4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3597" y="1844824"/>
            <a:ext cx="61368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Дыхание животных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6"/>
            <a:ext cx="770485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Выявление значимости дыхания и строения органов дыхания  у животных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2780929"/>
          <a:ext cx="7920882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4831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833916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483142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28312" y="545671"/>
            <a:ext cx="61671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Таблица самопроверки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5922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Д.З. § 11, вопросы 5-10. опорный конспект урока.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97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Тема урока</vt:lpstr>
      <vt:lpstr>Цель урока:</vt:lpstr>
      <vt:lpstr>Слайд 4</vt:lpstr>
      <vt:lpstr>Д.З. § 11, вопросы 5-10. опорный конспект урока.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terms:created xsi:type="dcterms:W3CDTF">2015-12-18T01:58:02Z</dcterms:created>
  <dcterms:modified xsi:type="dcterms:W3CDTF">2015-12-18T02:35:37Z</dcterms:modified>
</cp:coreProperties>
</file>