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r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777062" cy="1600200"/>
          </a:xfrm>
        </p:spPr>
        <p:txBody>
          <a:bodyPr>
            <a:normAutofit fontScale="92500"/>
          </a:bodyPr>
          <a:lstStyle/>
          <a:p>
            <a:endParaRPr lang="ru-RU" sz="3200" b="1" dirty="0" smtClean="0"/>
          </a:p>
          <a:p>
            <a:r>
              <a:rPr lang="ru-RU" sz="3900" b="1" dirty="0" smtClean="0"/>
              <a:t>Мы за здоровый образ жизни</a:t>
            </a:r>
            <a:endParaRPr lang="ru-RU" sz="39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Отчет о проведении недели </a:t>
            </a:r>
            <a:r>
              <a:rPr lang="ru-RU" dirty="0" smtClean="0"/>
              <a:t>здоровья и спорта</a:t>
            </a:r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515252" cy="1171656"/>
          </a:xfrm>
        </p:spPr>
        <p:txBody>
          <a:bodyPr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Юшкина Раиса Васильевна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учитель физической культуры МКОУ Первомайской ОШ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914400" y="6143644"/>
            <a:ext cx="7315200" cy="500066"/>
          </a:xfrm>
        </p:spPr>
        <p:txBody>
          <a:bodyPr/>
          <a:lstStyle/>
          <a:p>
            <a:pPr algn="ctr"/>
            <a:r>
              <a:rPr lang="ru-RU" sz="1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ноябрь 2015</a:t>
            </a:r>
          </a:p>
          <a:p>
            <a:pPr algn="ctr"/>
            <a:endParaRPr lang="ru-RU" dirty="0"/>
          </a:p>
        </p:txBody>
      </p:sp>
      <p:pic>
        <p:nvPicPr>
          <p:cNvPr id="8" name="Рисунок 7" descr="DSC04783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9988" r="9399" b="6770"/>
          <a:stretch>
            <a:fillRect/>
          </a:stretch>
        </p:blipFill>
        <p:spPr>
          <a:xfrm>
            <a:off x="2214546" y="571480"/>
            <a:ext cx="5183631" cy="3786214"/>
          </a:xfrm>
          <a:prstGeom prst="rect">
            <a:avLst/>
          </a:prstGeom>
          <a:ln w="228600" cap="sq" cmpd="thickThin">
            <a:solidFill>
              <a:schemeClr val="accent2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572560" cy="1143000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В период  с 16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- 20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ноября 2015 года  в МКОУ Первомайской ОШ  прошла неделя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здоровья и спорта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«Мы за здоровый образ жизни», посвященная профилактике наркомании, токсикомании и алкоголизма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00034" y="1571611"/>
          <a:ext cx="8215371" cy="5124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183"/>
                <a:gridCol w="2680651"/>
                <a:gridCol w="928694"/>
                <a:gridCol w="1285884"/>
                <a:gridCol w="2928959"/>
              </a:tblGrid>
              <a:tr h="7033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Наименование мероприятия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Дата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Место проведения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Ответственные</a:t>
                      </a:r>
                    </a:p>
                  </a:txBody>
                  <a:tcPr marL="68580" marR="68580" marT="0" marB="0"/>
                </a:tc>
              </a:tr>
              <a:tr h="663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Товарищеская встреча 5-6 класс по пионерболу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 ноября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спортзал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Преподаватель физической культуры Юшкина Р.В</a:t>
                      </a:r>
                    </a:p>
                  </a:txBody>
                  <a:tcPr marL="68580" marR="68580" marT="0" marB="0"/>
                </a:tc>
              </a:tr>
              <a:tr h="663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Веселые старты 1-4 класс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 ноября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спортзал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Преподаватель физической культуры Юшкина Р.В</a:t>
                      </a:r>
                    </a:p>
                  </a:txBody>
                  <a:tcPr marL="68580" marR="68580" marT="0" marB="0"/>
                </a:tc>
              </a:tr>
              <a:tr h="11052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Классный час «Мы за здоровый образ жизни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».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КВН «Здоровье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сгубишь - новое не купишь»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 ноября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кабинет</a:t>
                      </a:r>
                      <a:r>
                        <a:rPr lang="ru-RU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группы продленного дня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Преподаватель физической культуры Юшкина Р.В</a:t>
                      </a:r>
                    </a:p>
                  </a:txBody>
                  <a:tcPr marL="68580" marR="68580" marT="0" marB="0"/>
                </a:tc>
              </a:tr>
              <a:tr h="663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Товарищеские встречи 5-9 класс по </a:t>
                      </a:r>
                      <a:r>
                        <a:rPr lang="ru-RU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баскет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болу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 ноября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спортзал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Преподаватель физической культуры Юшкина Р.В</a:t>
                      </a:r>
                    </a:p>
                  </a:txBody>
                  <a:tcPr marL="68580" marR="68580" marT="0" marB="0"/>
                </a:tc>
              </a:tr>
              <a:tr h="1326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Внеклассное 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мероприятие</a:t>
                      </a:r>
                      <a:r>
                        <a:rPr lang="ru-RU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Интеллектуально-спортивный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серпантин "В здоровом теле, здоровый 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дух»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 ноября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кабинет</a:t>
                      </a:r>
                      <a:r>
                        <a:rPr lang="ru-RU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группы продленного дня</a:t>
                      </a:r>
                      <a:endParaRPr lang="ru-RU" sz="14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Преподаватель физической культуры Юшкина Р.В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недели спорта: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635901" cy="266701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повысить интерес обучающихся </a:t>
            </a:r>
          </a:p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к занятиям физической культурой и спортом,  к соблюдению здорового образа жизни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86874" cy="64294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Открытие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недели здоровья и спорта «Мы за здоровый образ жизни» началось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общешкольной 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линейки. Активно со спортивным задором участвовали в соревнованиях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пионерболу ученики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5-6 классов. Победителем стала  команда, в состав которой входили: Миронов Александр, </a:t>
            </a:r>
            <a:r>
              <a:rPr lang="ru-RU" sz="19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Ускова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Елена, </a:t>
            </a:r>
            <a:r>
              <a:rPr lang="ru-RU" sz="19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Мотасова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Анастасия, </a:t>
            </a:r>
            <a:r>
              <a:rPr lang="ru-RU" sz="19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Федорина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Таисия, </a:t>
            </a:r>
            <a:r>
              <a:rPr lang="ru-RU" sz="19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Есин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Сергей, Кривобоков Сергей. Веселые старты для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обучающихся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1-4 классов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прошли на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высокой эмоциональной волне. Спортивные эстафеты одно из самых любимых занятий у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детей. Участвуя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соревновании, ребята получили возможность проявить себя, почувствовать командный дух, получить радость от победы, пережить горесть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поражения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Соревновались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две команды «Крепкий орешек» и «Силачи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». Победителем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стала команда «Силачи», в состав которой входили ученики: Аршинов Михаил, Усов Данил, Кравченко Анастасия, Криворотова Дарья,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Шаталова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Юлия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 соревнованиях 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баскетболу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среди обучающихся 5-9классов победила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сборная команда, в состав которой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входили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ученики: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Осмаловский Андрей, Пруцкова Екатерина, Курышов Алексей, Серебрянская Лилия,  Барсукова Анастасия,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Пруцков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Василий.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Обучающиеся с большим интересом участвовали во всех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спортивных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мероприятиях. Во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время проведения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всех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спортивных мероприятий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царил здоровый  дух соперничества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соревновательности, коллективного взаимодействия и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здорового образа жизни. </a:t>
            </a:r>
            <a:b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9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73050"/>
            <a:ext cx="804389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Классный час «Мы за здоровый образ жизни»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857224" y="1571612"/>
            <a:ext cx="2319366" cy="449580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18 ноября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был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 открытый классный час с просмотром презентаций </a:t>
            </a:r>
            <a:b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«Мы за здоровый образ жизни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которую подготовил «Спортивный сектор» детского школьного объединения 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РиО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Содержимое 3" descr="C:\Documents and Settings\ученик\Рабочий стол\SAM_2600.JPG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3857620" y="2143116"/>
            <a:ext cx="3714776" cy="314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73050"/>
            <a:ext cx="8043890" cy="1143000"/>
          </a:xfrm>
        </p:spPr>
        <p:txBody>
          <a:bodyPr>
            <a:noAutofit/>
          </a:bodyPr>
          <a:lstStyle/>
          <a:p>
            <a:pPr algn="ct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КВН «Здоровье сгубишь - новое не купишь»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428596" y="1285860"/>
            <a:ext cx="3643338" cy="500066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18 ноября среди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обучающихся 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6-9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классов прошел  КВН «Здоровье сгубишь - новое не купишь». Через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игру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КВН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дети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еще раз убедились,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их здоровье и жизнь, в первую очередь, зависят от них самих. Сделали вывод, что здоровый образ жизни это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четкое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понимание реального вреда вредных  привычек (курение, алкоголь, наркотики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строгое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соблюдение гигиены тела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приобщение к физкультуре и спорту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гигиена физического и умственного 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труда </a:t>
            </a:r>
            <a:endParaRPr lang="ru-RU" sz="19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C:\Documents and Settings\ученик\Рабочий стол\SAM_2596.JPG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4643438" y="2571744"/>
            <a:ext cx="3429023" cy="271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273050"/>
            <a:ext cx="8329642" cy="1143000"/>
          </a:xfrm>
        </p:spPr>
        <p:txBody>
          <a:bodyPr>
            <a:normAutofit/>
          </a:bodyPr>
          <a:lstStyle/>
          <a:p>
            <a:pPr algn="ctr"/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Соревнования по </a:t>
            </a: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баскет</a:t>
            </a: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болу </a:t>
            </a: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прошли под лозунгом «Спорт вместо </a:t>
            </a: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наркотиков!»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285720" y="1600200"/>
            <a:ext cx="2714644" cy="4495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Согласно плана недели  19 ноября прошли соревнование по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баскетболу среди  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5-9 классов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Победила сборная команда, в состав которой входили ученики 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Осмаловский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Андрей, Пруцкова Екатерина, 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Курышов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Алексей, Серебрянская Лилия,  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Барсукова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Анастасия, Пруцков Василий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C:\Documents and Settings\ученик\Рабочий стол\SAM_0699.JPG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29058" y="1714488"/>
            <a:ext cx="4071966" cy="39290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3050"/>
            <a:ext cx="8472518" cy="1143000"/>
          </a:xfrm>
        </p:spPr>
        <p:txBody>
          <a:bodyPr>
            <a:normAutofit/>
          </a:bodyPr>
          <a:lstStyle/>
          <a:p>
            <a:pPr algn="ctr"/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Эстафета  интеллектуально-спортивный серпантин </a:t>
            </a: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В здоровом теле, здоровый дух»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85720" y="1600200"/>
            <a:ext cx="3357586" cy="449580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Интересно  прошла эстафета  интеллектуально-спортивный серпантин «В здоровом теле, здоровый дух». Участники лихо преодолевали дистанцию на «гоночных» скамейках. А как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было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весело во время скачек на «лошадях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которые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 и дело норовили сбросить с себя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своих  всадников!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Проигравших  не оказалось. Зрители и участники получили положительные эмоции и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большой заряд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энергии.</a:t>
            </a:r>
          </a:p>
          <a:p>
            <a:endParaRPr lang="ru-RU" sz="2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C:\Documents and Settings\ученик\Рабочий стол\SAM_0690.JPG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29058" y="2143116"/>
            <a:ext cx="4000528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73050"/>
            <a:ext cx="8115328" cy="1143000"/>
          </a:xfrm>
        </p:spPr>
        <p:txBody>
          <a:bodyPr>
            <a:normAutofit/>
          </a:bodyPr>
          <a:lstStyle/>
          <a:p>
            <a:pPr algn="ctr"/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Закрытие недели здоровья и спорта</a:t>
            </a:r>
            <a:b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 «Мы за здоровый образ жизни»</a:t>
            </a:r>
            <a:endParaRPr lang="ru-RU" sz="25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28596" y="1600200"/>
            <a:ext cx="2857520" cy="449580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Можно с уверенностью сказать, что предметная неделя «Физической культуры» прошла в атмосфере доброжелательности, участия, спортивного духа и показала хорошую результативность обучающихся. Все  участники  были награждены грамотами</a:t>
            </a:r>
          </a:p>
          <a:p>
            <a:endParaRPr lang="ru-RU" sz="2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Грамота.jpg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487406" y="1600200"/>
            <a:ext cx="3140987" cy="44958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4786314" y="3571876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 smtClean="0">
                <a:solidFill>
                  <a:schemeClr val="accent1"/>
                </a:solidFill>
              </a:rPr>
              <a:t>за активное участие</a:t>
            </a:r>
          </a:p>
          <a:p>
            <a:pPr algn="ctr"/>
            <a:r>
              <a:rPr lang="ru-RU" sz="1200" i="1" dirty="0" smtClean="0">
                <a:solidFill>
                  <a:schemeClr val="accent1"/>
                </a:solidFill>
              </a:rPr>
              <a:t> в неделе здоровья и спорта</a:t>
            </a:r>
          </a:p>
          <a:p>
            <a:pPr algn="ctr"/>
            <a:r>
              <a:rPr lang="ru-RU" sz="1200" i="1" dirty="0" smtClean="0">
                <a:solidFill>
                  <a:schemeClr val="accent1"/>
                </a:solidFill>
              </a:rPr>
              <a:t>«Мы за здоровый образ жизни»</a:t>
            </a:r>
            <a:endParaRPr lang="ru-RU" sz="1200" i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293</TotalTime>
  <Words>601</Words>
  <PresentationFormat>Экран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Отчет о проведении недели здоровья и спорта</vt:lpstr>
      <vt:lpstr> В период  с 16 - 20 ноября 2015 года  в МКОУ Первомайской ОШ  прошла неделя здоровья и спорта «Мы за здоровый образ жизни», посвященная профилактике наркомании, токсикомании и алкоголизма</vt:lpstr>
      <vt:lpstr>Цели недели спорта:</vt:lpstr>
      <vt:lpstr>Открытие недели здоровья и спорта «Мы за здоровый образ жизни» началось с общешкольной  линейки. Активно со спортивным задором участвовали в соревнованиях по пионерболу ученики 5-6 классов. Победителем стала  команда, в состав которой входили: Миронов Александр, Ускова Елена, Мотасова Анастасия, Федорина Таисия, Есин Сергей, Кривобоков Сергей. Веселые старты для обучающихся 1-4 классов прошли на высокой эмоциональной волне. Спортивные эстафеты одно из самых любимых занятий у детей. Участвуя в соревновании, ребята получили возможность проявить себя, почувствовать командный дух, получить радость от победы, пережить горесть поражения. Соревновались  две команды «Крепкий орешек» и «Силачи». Победителем стала команда «Силачи», в состав которой входили ученики: Аршинов Михаил, Усов Данил, Кравченко Анастасия, Криворотова Дарья, Шаталова Юлия. В соревнованиях  по  баскетболу среди обучающихся 5-9классов победила сборная команда, в состав которой входили ученики: Осмаловский Андрей, Пруцкова Екатерина, Курышов Алексей, Серебрянская Лилия,  Барсукова Анастасия, Пруцков Василий. Обучающиеся с большим интересом участвовали во всех спортивных мероприятиях. Во время проведения всех спортивных мероприятий царил здоровый  дух соперничества, соревновательности, коллективного взаимодействия и здорового образа жизни.  </vt:lpstr>
      <vt:lpstr>  Классный час «Мы за здоровый образ жизни»  </vt:lpstr>
      <vt:lpstr>     КВН «Здоровье сгубишь - новое не купишь» </vt:lpstr>
      <vt:lpstr>Соревнования по баскетболу прошли под лозунгом «Спорт вместо наркотиков!»</vt:lpstr>
      <vt:lpstr>Эстафета  интеллектуально-спортивный серпантин  «В здоровом теле, здоровый дух»</vt:lpstr>
      <vt:lpstr>Закрытие недели здоровья и спорта  «Мы за здоровый образ жизни»</vt:lpstr>
      <vt:lpstr>Юшкина Раиса Васильевна  учитель физической культуры МКОУ Первомайской ОШ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 проведении недели</dc:title>
  <cp:lastModifiedBy>Светлана</cp:lastModifiedBy>
  <cp:revision>22</cp:revision>
  <dcterms:modified xsi:type="dcterms:W3CDTF">2016-01-21T19:49:02Z</dcterms:modified>
</cp:coreProperties>
</file>