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1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A9C41-A3BD-40C9-8907-E5B86ED6ED46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D2FA8-086E-4AD8-B883-FE0FA668B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39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B216-7FF7-4081-8146-EA2D02559233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7180-5AEB-4BE6-A957-7D06FE05B18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B216-7FF7-4081-8146-EA2D02559233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7180-5AEB-4BE6-A957-7D06FE05B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B216-7FF7-4081-8146-EA2D02559233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7180-5AEB-4BE6-A957-7D06FE05B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B216-7FF7-4081-8146-EA2D02559233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7180-5AEB-4BE6-A957-7D06FE05B18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B216-7FF7-4081-8146-EA2D02559233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7180-5AEB-4BE6-A957-7D06FE05B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B216-7FF7-4081-8146-EA2D02559233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7180-5AEB-4BE6-A957-7D06FE05B18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B216-7FF7-4081-8146-EA2D02559233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7180-5AEB-4BE6-A957-7D06FE05B18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B216-7FF7-4081-8146-EA2D02559233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7180-5AEB-4BE6-A957-7D06FE05B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B216-7FF7-4081-8146-EA2D02559233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7180-5AEB-4BE6-A957-7D06FE05B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B216-7FF7-4081-8146-EA2D02559233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7180-5AEB-4BE6-A957-7D06FE05B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B216-7FF7-4081-8146-EA2D02559233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7180-5AEB-4BE6-A957-7D06FE05B18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B4B216-7FF7-4081-8146-EA2D02559233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997180-5AEB-4BE6-A957-7D06FE05B18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8140" y="1710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Тест по географии</a:t>
            </a:r>
            <a:endParaRPr lang="ru-RU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191683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 тему: рельеф России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10367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Подготовил: </a:t>
            </a:r>
            <a:b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Лазутин Дмитрий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750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9" y="-15827"/>
            <a:ext cx="9143999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dirty="0">
                <a:effectLst/>
              </a:rPr>
              <a:t>Как называются ледниковые отложения, состоящие из песка, глины, щебня, валунов?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а) </a:t>
            </a:r>
            <a:r>
              <a:rPr lang="ru-RU" sz="4800" dirty="0"/>
              <a:t>морена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4" y="2581770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б) </a:t>
            </a:r>
            <a:r>
              <a:rPr lang="ru-RU" sz="4800" dirty="0" err="1"/>
              <a:t>зандр</a:t>
            </a:r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3863873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в) </a:t>
            </a:r>
            <a:r>
              <a:rPr lang="ru-RU" sz="4800" dirty="0" err="1"/>
              <a:t>карр</a:t>
            </a:r>
            <a:endParaRPr lang="ru-RU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5093401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г) </a:t>
            </a:r>
            <a:r>
              <a:rPr lang="ru-RU" sz="4800" dirty="0" err="1"/>
              <a:t>карлинг</a:t>
            </a:r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2077684"/>
            <a:ext cx="908401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верно!</a:t>
            </a:r>
            <a:endParaRPr lang="ru-RU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2077684"/>
            <a:ext cx="908401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верно!</a:t>
            </a:r>
            <a:endParaRPr lang="ru-RU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2077684"/>
            <a:ext cx="908401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верно!</a:t>
            </a:r>
            <a:endParaRPr lang="ru-RU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23252" y="1862242"/>
            <a:ext cx="7272808" cy="26468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6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Верно!</a:t>
            </a:r>
            <a:endParaRPr lang="ru-RU" sz="16600" b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2" name="Picture 7" descr="C:\Users\Diman_DD\AppData\Local\Microsoft\Windows\Temporary Internet Files\Content.IE5\GPU93G6N\large-arrow-orange-down-0-6039[1]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353734" y="6160811"/>
            <a:ext cx="663755" cy="70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91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xit" presetSubtype="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900igr.net/datas/ekonomika/Kak-podgotovitsja-k-peregovoram/0009-009-Spasibo-za-vniman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7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byaki.net/uploads1/1145680512_Untitled-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5517232"/>
            <a:ext cx="142875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4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4400" b="0" dirty="0" smtClean="0">
                <a:effectLst/>
              </a:rPr>
              <a:t>В </a:t>
            </a:r>
            <a:r>
              <a:rPr lang="ru-RU" sz="4400" b="0" dirty="0">
                <a:effectLst/>
              </a:rPr>
              <a:t>рельефе России преобладают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1674" y="1412776"/>
            <a:ext cx="5126390" cy="16561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6600" dirty="0" smtClean="0"/>
              <a:t>а) Равнины</a:t>
            </a:r>
            <a:endParaRPr lang="ru-RU" sz="6600" dirty="0"/>
          </a:p>
        </p:txBody>
      </p:sp>
      <p:pic>
        <p:nvPicPr>
          <p:cNvPr id="1026" name="Picture 2" descr="http://posibiri.ru/wp-content/uploads/2014/09/%D0%9F%D1%80%D0%B8%D1%80%D0%BE%D0%B4%D0%B0-%D0%9D%D0%BE%D0%B2%D0%BE%D1%81%D0%B8%D0%B1%D0%B8%D1%80%D1%81%D0%BA%D0%BE%D0%B9-%D0%BE%D0%B1%D0%BB%D0%B0%D1%81%D1%82%D0%B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908720"/>
            <a:ext cx="3810000" cy="254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widewallpapers.ru/mod/nature/mountains/1366x768/mountains-1366x768-00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023225"/>
            <a:ext cx="3810000" cy="214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23252" y="1862242"/>
            <a:ext cx="7272808" cy="26468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6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Верно!</a:t>
            </a:r>
            <a:endParaRPr lang="ru-RU" sz="16600" b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4509120"/>
            <a:ext cx="321081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>
              <a:buNone/>
            </a:pPr>
            <a:r>
              <a:rPr lang="ru-RU" sz="6600" dirty="0"/>
              <a:t>б</a:t>
            </a:r>
            <a:r>
              <a:rPr lang="ru-RU" sz="6600" dirty="0" smtClean="0"/>
              <a:t>) Горы</a:t>
            </a:r>
            <a:endParaRPr lang="ru-RU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713374" y="2182538"/>
            <a:ext cx="9252520" cy="21390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3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верно!</a:t>
            </a:r>
            <a:endParaRPr lang="ru-RU" sz="133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31" name="Picture 7" descr="C:\Users\Diman_DD\AppData\Local\Microsoft\Windows\Temporary Internet Files\Content.IE5\GPU93G6N\large-arrow-orange-down-0-6039[1].gi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353734" y="6160811"/>
            <a:ext cx="663755" cy="70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19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0"/>
      <p:bldP spid="8" grpId="1"/>
      <p:bldP spid="8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143000"/>
          </a:xfrm>
        </p:spPr>
        <p:txBody>
          <a:bodyPr/>
          <a:lstStyle/>
          <a:p>
            <a:pPr marL="0" indent="0">
              <a:buNone/>
            </a:pPr>
            <a:r>
              <a:rPr lang="ru-RU" b="0" dirty="0">
                <a:effectLst/>
              </a:rPr>
              <a:t>Высшая точка России - это гора</a:t>
            </a:r>
            <a:endParaRPr lang="ru-RU" dirty="0"/>
          </a:p>
        </p:txBody>
      </p:sp>
      <p:pic>
        <p:nvPicPr>
          <p:cNvPr id="2050" name="Picture 2" descr="http://esgeo.ru/Foto/Russia/Kluchevskoy/kljuchevskoj_vulka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88840"/>
            <a:ext cx="2918522" cy="1640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venividi.ru/files/img/10511/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84575"/>
            <a:ext cx="2463764" cy="1640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upload.wikimedia.org/wikipedia/commons/2/2b/GoraBeluh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677521"/>
            <a:ext cx="2463764" cy="1847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limontour.com/images/stories/kurort/02102313152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33" y="4677521"/>
            <a:ext cx="2652023" cy="1991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27584" y="1556792"/>
            <a:ext cx="2918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а</a:t>
            </a:r>
            <a:r>
              <a:rPr lang="ru-RU" sz="2000" dirty="0" smtClean="0"/>
              <a:t>) </a:t>
            </a:r>
            <a:r>
              <a:rPr lang="ru-RU" sz="2000" dirty="0"/>
              <a:t>Ключевская Сопка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1556792"/>
            <a:ext cx="2463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б</a:t>
            </a:r>
            <a:r>
              <a:rPr lang="ru-RU" sz="2000" dirty="0" smtClean="0"/>
              <a:t>) </a:t>
            </a:r>
            <a:r>
              <a:rPr lang="ru-RU" sz="2000" dirty="0"/>
              <a:t>Казбек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2080" y="4293096"/>
            <a:ext cx="2463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</a:t>
            </a:r>
            <a:r>
              <a:rPr lang="ru-RU" sz="2000" dirty="0" smtClean="0"/>
              <a:t>) </a:t>
            </a:r>
            <a:r>
              <a:rPr lang="ru-RU" sz="2000" dirty="0"/>
              <a:t>Белуха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60833" y="4293096"/>
            <a:ext cx="2652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г) Эльбрус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36512" y="2477215"/>
            <a:ext cx="908401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верно!</a:t>
            </a:r>
            <a:endParaRPr lang="ru-RU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63688" y="2517446"/>
            <a:ext cx="9191611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8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Верно!</a:t>
            </a:r>
            <a:endParaRPr lang="ru-RU" sz="13800" b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60073" y="2521711"/>
            <a:ext cx="9191611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8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Верно!</a:t>
            </a:r>
            <a:endParaRPr lang="ru-RU" sz="13800" b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-33566" y="2477215"/>
            <a:ext cx="908401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верно!</a:t>
            </a:r>
            <a:endParaRPr lang="ru-RU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2517445"/>
            <a:ext cx="908401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верно!</a:t>
            </a:r>
            <a:endParaRPr lang="ru-RU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2517444"/>
            <a:ext cx="908401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верно!</a:t>
            </a:r>
            <a:endParaRPr lang="ru-RU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2521711"/>
            <a:ext cx="908401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верно!</a:t>
            </a:r>
            <a:endParaRPr lang="ru-RU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-14360" y="2509153"/>
            <a:ext cx="908401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верно!</a:t>
            </a:r>
            <a:endParaRPr lang="ru-RU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3" name="Picture 7" descr="C:\Users\Diman_DD\AppData\Local\Microsoft\Windows\Temporary Internet Files\Content.IE5\GPU93G6N\large-arrow-orange-down-0-6039[1].gif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353734" y="6160811"/>
            <a:ext cx="663755" cy="70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78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xit" presetSubtype="21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"/>
                            </p:stCondLst>
                            <p:childTnLst>
                              <p:par>
                                <p:cTn id="19" presetID="16" presetClass="exit" presetSubtype="21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xit" presetSubtype="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xit" presetSubtype="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6" grpId="0"/>
      <p:bldP spid="16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38" y="0"/>
            <a:ext cx="9144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0" dirty="0">
                <a:effectLst/>
              </a:rPr>
              <a:t>На древних участках земной коры - платформах, как правило, </a:t>
            </a:r>
            <a:r>
              <a:rPr lang="ru-RU" sz="3200" b="0" dirty="0" smtClean="0">
                <a:effectLst/>
              </a:rPr>
              <a:t>располагаются</a:t>
            </a:r>
            <a:r>
              <a:rPr lang="ru-RU" sz="3200" b="0" dirty="0">
                <a:effectLst/>
              </a:rPr>
              <a:t>:</a:t>
            </a:r>
            <a:r>
              <a:rPr lang="ru-RU" sz="800" b="0" dirty="0">
                <a:effectLst/>
              </a:rPr>
              <a:t/>
            </a:r>
            <a:br>
              <a:rPr lang="ru-RU" sz="800" b="0" dirty="0">
                <a:effectLst/>
              </a:rPr>
            </a:br>
            <a:endParaRPr lang="ru-RU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844824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а) Горы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4365104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б) Равнины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1123252" y="1862242"/>
            <a:ext cx="7272808" cy="26468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6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Верно!</a:t>
            </a:r>
            <a:endParaRPr lang="ru-RU" sz="16600" b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077685"/>
            <a:ext cx="908401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верно!</a:t>
            </a:r>
            <a:endParaRPr lang="ru-RU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Picture 7" descr="C:\Users\Diman_DD\AppData\Local\Microsoft\Windows\Temporary Internet Files\Content.IE5\GPU93G6N\large-arrow-orange-down-0-6039[1]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353734" y="6160811"/>
            <a:ext cx="663755" cy="70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21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612559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b="0" dirty="0">
                <a:effectLst/>
              </a:rPr>
              <a:t>Самые высокие горы России это: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908720"/>
            <a:ext cx="3816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а) Алтай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2276872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б) Кавказ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3637473"/>
            <a:ext cx="56166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в) </a:t>
            </a:r>
            <a:r>
              <a:rPr lang="ru-RU" sz="6000" dirty="0"/>
              <a:t>Саяны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5013176"/>
            <a:ext cx="5040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г) Урал</a:t>
            </a:r>
            <a:endParaRPr lang="ru-RU" sz="6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2077685"/>
            <a:ext cx="908401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верно!</a:t>
            </a:r>
            <a:endParaRPr lang="ru-RU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2077685"/>
            <a:ext cx="908401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верно!</a:t>
            </a:r>
            <a:endParaRPr lang="ru-RU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2077684"/>
            <a:ext cx="908401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верно!</a:t>
            </a:r>
            <a:endParaRPr lang="ru-RU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23252" y="1862242"/>
            <a:ext cx="7272808" cy="26468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6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Верно!</a:t>
            </a:r>
            <a:endParaRPr lang="ru-RU" sz="16600" b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2" name="Picture 7" descr="C:\Users\Diman_DD\AppData\Local\Microsoft\Windows\Temporary Internet Files\Content.IE5\GPU93G6N\large-arrow-orange-down-0-6039[1]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353734" y="6160811"/>
            <a:ext cx="663755" cy="70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0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xit" presetSubtype="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4800" b="0" dirty="0">
                <a:effectLst/>
              </a:rPr>
              <a:t>Устойчивые участки земной коры называются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772816"/>
            <a:ext cx="9036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а) </a:t>
            </a:r>
            <a:r>
              <a:rPr lang="ru-RU" sz="5400" dirty="0"/>
              <a:t>плиты</a:t>
            </a:r>
            <a:r>
              <a:rPr lang="ru-RU" sz="5400" dirty="0" smtClean="0"/>
              <a:t> </a:t>
            </a:r>
            <a:endParaRPr lang="ru-RU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140968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б) платформы</a:t>
            </a:r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65313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в) складчатые области</a:t>
            </a:r>
            <a:endParaRPr lang="ru-RU" sz="5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077685"/>
            <a:ext cx="908401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верно!</a:t>
            </a:r>
            <a:endParaRPr lang="ru-RU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077685"/>
            <a:ext cx="908401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верно!</a:t>
            </a:r>
            <a:endParaRPr lang="ru-RU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3252" y="1862242"/>
            <a:ext cx="7272808" cy="26468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6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Верно!</a:t>
            </a:r>
            <a:endParaRPr lang="ru-RU" sz="16600" b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" name="Picture 7" descr="C:\Users\Diman_DD\AppData\Local\Microsoft\Windows\Temporary Internet Files\Content.IE5\GPU93G6N\large-arrow-orange-down-0-6039[1]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353734" y="6160811"/>
            <a:ext cx="663755" cy="70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25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704"/>
            <a:ext cx="9143999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dirty="0">
                <a:effectLst/>
              </a:rPr>
              <a:t>К каким тектоническим структурам приурочены месторождения в основном осадочных пород?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1652132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а) </a:t>
            </a:r>
            <a:r>
              <a:rPr lang="ru-RU" sz="5400" dirty="0"/>
              <a:t>Плиты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3385250"/>
            <a:ext cx="7985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б) </a:t>
            </a:r>
            <a:r>
              <a:rPr lang="ru-RU" sz="5400" dirty="0"/>
              <a:t>Складчатые области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5301208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в) Щиты</a:t>
            </a:r>
            <a:endParaRPr lang="ru-RU" sz="5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077685"/>
            <a:ext cx="908401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верно!</a:t>
            </a:r>
            <a:endParaRPr lang="ru-RU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077684"/>
            <a:ext cx="908401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верно!</a:t>
            </a:r>
            <a:endParaRPr lang="ru-RU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3252" y="1862242"/>
            <a:ext cx="7272808" cy="26468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6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Верно!</a:t>
            </a:r>
            <a:endParaRPr lang="ru-RU" sz="16600" b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" name="Picture 7" descr="C:\Users\Diman_DD\AppData\Local\Microsoft\Windows\Temporary Internet Files\Content.IE5\GPU93G6N\large-arrow-orange-down-0-6039[1]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353734" y="6160811"/>
            <a:ext cx="663755" cy="70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35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54468"/>
          </a:xfrm>
        </p:spPr>
        <p:txBody>
          <a:bodyPr/>
          <a:lstStyle/>
          <a:p>
            <a:pPr marL="0" indent="0" algn="l">
              <a:buNone/>
            </a:pPr>
            <a:r>
              <a:rPr lang="ru-RU" sz="4000" b="0" dirty="0">
                <a:effectLst/>
              </a:rPr>
              <a:t>Какая форма рельефа образуется на стыке литосферных плит?</a:t>
            </a:r>
            <a:endParaRPr lang="ru-RU" sz="4000" dirty="0"/>
          </a:p>
        </p:txBody>
      </p:sp>
      <p:pic>
        <p:nvPicPr>
          <p:cNvPr id="4" name="Picture 7" descr="C:\Users\Diman_DD\AppData\Local\Microsoft\Windows\Temporary Internet Files\Content.IE5\GPU93G6N\large-arrow-orange-down-0-6039[1]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353734" y="6160811"/>
            <a:ext cx="663755" cy="70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3508" y="1709294"/>
            <a:ext cx="9685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а) </a:t>
            </a:r>
            <a:r>
              <a:rPr lang="ru-RU" sz="4000" dirty="0"/>
              <a:t>Мелкосопочник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3506" y="2725137"/>
            <a:ext cx="8542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б</a:t>
            </a:r>
            <a:r>
              <a:rPr lang="ru-RU" sz="4000" smtClean="0"/>
              <a:t>)</a:t>
            </a:r>
            <a:r>
              <a:rPr lang="ru-RU" sz="4000"/>
              <a:t> </a:t>
            </a:r>
            <a:r>
              <a:rPr lang="ru-RU" sz="4000" smtClean="0"/>
              <a:t>Равнина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43508" y="3789040"/>
            <a:ext cx="8388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в) </a:t>
            </a:r>
            <a:r>
              <a:rPr lang="ru-RU" sz="4000" dirty="0"/>
              <a:t>Горы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43777" y="4941168"/>
            <a:ext cx="8748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г)</a:t>
            </a:r>
            <a:r>
              <a:rPr lang="ru-RU" sz="4000" dirty="0"/>
              <a:t> Плоскогорье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2077684"/>
            <a:ext cx="908401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верно!</a:t>
            </a:r>
            <a:endParaRPr lang="ru-RU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2077684"/>
            <a:ext cx="908401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верно!</a:t>
            </a:r>
            <a:endParaRPr lang="ru-RU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2077684"/>
            <a:ext cx="908401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верно!</a:t>
            </a:r>
            <a:endParaRPr lang="ru-RU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3252" y="1862242"/>
            <a:ext cx="7272808" cy="26468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6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Верно!</a:t>
            </a:r>
            <a:endParaRPr lang="ru-RU" sz="16600" b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557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xit" presetSubtype="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485" y="0"/>
            <a:ext cx="9153485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4000" b="0" dirty="0">
                <a:effectLst/>
              </a:rPr>
              <a:t>Выделите формы рельефа, созданные деятельностью человека.</a:t>
            </a:r>
            <a:endParaRPr lang="ru-RU" sz="4000" dirty="0"/>
          </a:p>
        </p:txBody>
      </p:sp>
      <p:pic>
        <p:nvPicPr>
          <p:cNvPr id="4" name="Picture 7" descr="C:\Users\Diman_DD\AppData\Local\Microsoft\Windows\Temporary Internet Files\Content.IE5\GPU93G6N\large-arrow-orange-down-0-6039[1]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353734" y="6160811"/>
            <a:ext cx="663755" cy="70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556792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а) Овраги </a:t>
            </a:r>
            <a:endParaRPr lang="ru-RU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2835817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б) Насыпи </a:t>
            </a:r>
            <a:endParaRPr lang="ru-RU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4077072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в) </a:t>
            </a:r>
            <a:r>
              <a:rPr lang="ru-RU" sz="4800" dirty="0"/>
              <a:t>Барханы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5369256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г)</a:t>
            </a:r>
            <a:r>
              <a:rPr lang="ru-RU" sz="4800" dirty="0"/>
              <a:t> Балки</a:t>
            </a:r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2077684"/>
            <a:ext cx="908401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верно!</a:t>
            </a:r>
            <a:endParaRPr lang="ru-RU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2143319"/>
            <a:ext cx="908401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верно!</a:t>
            </a:r>
            <a:endParaRPr lang="ru-RU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2143319"/>
            <a:ext cx="908401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верно!</a:t>
            </a:r>
            <a:endParaRPr lang="ru-RU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3252" y="1862242"/>
            <a:ext cx="7272808" cy="26468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6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Верно!</a:t>
            </a:r>
            <a:endParaRPr lang="ru-RU" sz="16600" b="1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914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xit" presetSubtype="0" fill="hold" grpId="1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125</TotalTime>
  <Words>272</Words>
  <Application>Microsoft Office PowerPoint</Application>
  <PresentationFormat>Экран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В рельефе России преобладают</vt:lpstr>
      <vt:lpstr>Высшая точка России - это гора</vt:lpstr>
      <vt:lpstr>На древних участках земной коры - платформах, как правило, располагаются: </vt:lpstr>
      <vt:lpstr>Самые высокие горы России это:</vt:lpstr>
      <vt:lpstr>Устойчивые участки земной коры называются</vt:lpstr>
      <vt:lpstr>К каким тектоническим структурам приурочены месторождения в основном осадочных пород?</vt:lpstr>
      <vt:lpstr>Какая форма рельефа образуется на стыке литосферных плит?</vt:lpstr>
      <vt:lpstr>Выделите формы рельефа, созданные деятельностью человека.</vt:lpstr>
      <vt:lpstr>Как называются ледниковые отложения, состоящие из песка, глины, щебня, валунов?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Diman_DD</dc:creator>
  <cp:lastModifiedBy>Diman_DD</cp:lastModifiedBy>
  <cp:revision>14</cp:revision>
  <dcterms:created xsi:type="dcterms:W3CDTF">2015-05-20T12:15:59Z</dcterms:created>
  <dcterms:modified xsi:type="dcterms:W3CDTF">2015-05-20T19:03:08Z</dcterms:modified>
</cp:coreProperties>
</file>