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61" r:id="rId5"/>
    <p:sldId id="257" r:id="rId6"/>
    <p:sldId id="259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13F16-6CF8-412B-91D3-EBECE897979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0E6E-3C8B-449E-8208-E79EC28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0E6E-3C8B-449E-8208-E79EC28E27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veta\Desktop\3107_Abstract-green-flower-H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420888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ОСОБО 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ОХРАНЯЕМЫЕ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ПРИРОДНЫЕ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Sveta\Desktop\заповедники\buryy_medved_kirpichenk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11269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заповедники\prirodnyy-zapovednik-erzi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764704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veta\Desktop\заповедники\zapoved_3-1024x7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заповеднике охраняются </a:t>
            </a:r>
            <a:r>
              <a:rPr lang="ru-RU" b="1" dirty="0" smtClean="0"/>
              <a:t>41 вид млекопитающих</a:t>
            </a:r>
            <a:r>
              <a:rPr lang="ru-RU" dirty="0" smtClean="0"/>
              <a:t>: лось, кабарга, заяц-беляк, бурый медведь, бурозубки, </a:t>
            </a:r>
          </a:p>
          <a:p>
            <a:r>
              <a:rPr lang="ru-RU" dirty="0" err="1" smtClean="0"/>
              <a:t>черно-шапочный</a:t>
            </a:r>
            <a:r>
              <a:rPr lang="ru-RU" dirty="0" smtClean="0"/>
              <a:t> сурок. </a:t>
            </a:r>
          </a:p>
          <a:p>
            <a:r>
              <a:rPr lang="ru-RU" b="1" dirty="0" smtClean="0"/>
              <a:t>В водах </a:t>
            </a:r>
            <a:r>
              <a:rPr lang="ru-RU" dirty="0" smtClean="0"/>
              <a:t>заповедника встречаются байкальский омуль, сиг, осётр, хариус, </a:t>
            </a:r>
          </a:p>
          <a:p>
            <a:r>
              <a:rPr lang="ru-RU" dirty="0" smtClean="0"/>
              <a:t>таймень, ленок и другие виды рыб.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7" y="234888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Охраняемые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Desktop\баргузинский\photography-of-baby-birds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20058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баргузинский\LHrlKYVvQD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6021288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Баргузинский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соболь</a:t>
            </a:r>
            <a:endParaRPr lang="ru-RU" dirty="0"/>
          </a:p>
        </p:txBody>
      </p:sp>
      <p:pic>
        <p:nvPicPr>
          <p:cNvPr id="10" name="Рисунок 9" descr="C:\Users\Sveta\Desktop\баргузинский\MZ-bDTJ0zz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09120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4048" y="59492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Бурый </a:t>
            </a:r>
          </a:p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12" name="Рисунок 11" descr="C:\Users\Sveta\Desktop\баргузинский\WUQfyBDPEOQ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05064"/>
            <a:ext cx="19632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80312" y="6093296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Бурундук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11967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Множество птиц</a:t>
            </a:r>
            <a:endParaRPr lang="ru-RU" dirty="0"/>
          </a:p>
        </p:txBody>
      </p:sp>
      <p:pic>
        <p:nvPicPr>
          <p:cNvPr id="15" name="Рисунок 14" descr="http://oxu.azstatic.com/uploads/W1siZiIsIjIwMTQvMDgvMjIvMTIvMjEvMTMvODIxL3JpYmthLmpwZyJdXQ?sha=768b55e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933056"/>
            <a:ext cx="17427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43808" y="55892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6102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Особо охраняемые природные территории (ООПТ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— участки земли, водной поверхности и воздушного пространства над ними, где располагаются природные комплексы и объекты, которые имеют особое природоохранное, научное, культурное, эстетическое, рекреационное и оздоровительное значение, которые изъяты полностью или частично из хозяйственного использования и для которых установлен режим особой охраны.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0648"/>
            <a:ext cx="249627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98072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868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13 тысяч ООПТ федерального, регионального и местного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общая площадь которых (с учётом морских акваторий) превышает 200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га, что составляет 11,9 % от площади территории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них: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47864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292080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452320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941168"/>
            <a:ext cx="18002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102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аповедника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941168"/>
            <a:ext cx="18722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Национальных парков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941168"/>
            <a:ext cx="19442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Природных заказников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4941168"/>
            <a:ext cx="19442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476672"/>
            <a:ext cx="436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ООПТ   РОССИИ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Desktop\заповедники\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352928" cy="54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980728"/>
            <a:ext cx="6318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 января - День заповедников и национальных парков.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Официальный праздник, который ежегодно отмечается в Российской Федерации  с 1997 года по инициативе  «Центра охраны дикой природы» и «Всемирного фонда дикой природы».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Desktop\заповедники\wpid-sibir_i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заповедники\496196_ma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2232248" cy="15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заповедники\Tylim-foto-Visherskiy-zapovednik-7-8-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564904"/>
            <a:ext cx="20264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veta\Desktop\заповедники\UsFxtXPm2G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149080"/>
            <a:ext cx="2232248" cy="159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veta\Desktop\заповедники\barguzinskiy_zapovednik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941168"/>
            <a:ext cx="2003531" cy="13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4248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экологов для проведения «Дня заповедников и национальных парков» пал на эту дату - 11 января не случайно. Именно в этот день, в 1916 году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Бурятии был создан первый в Российской империи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государственныйзаповедник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получивший название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заповедник.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C:\Users\Sveta\Desktop\баргузинский\map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862741" cy="530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биосферный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заповедник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veta\Desktop\баргузинский\1366887735_volontery-za-2-mesyaca-ochistyat-bolee-35-kv-km-v-rajone-bajka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13176"/>
            <a:ext cx="2304256" cy="158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баргузинский\0015-008-Barguzinskij-sobo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139843" cy="17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баргузинский\7240576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0648"/>
            <a:ext cx="236876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veta\Desktop\баргузинский\454548_html_6946f4c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08920"/>
            <a:ext cx="23367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Sveta\Desktop\баргузинский\origina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293096"/>
            <a:ext cx="2304256" cy="174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заповедника – 374 тыс. га.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сохранение и изучение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баргузинского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соболя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1986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Баргузинскому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государственному заповеднику присвоен статус биосферного. Заповедник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расположен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северо-восточном побережье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озера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Байкал, на склонах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Баргузинского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хребта.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половины его территории составляют горные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тундры, треть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занимают горно-таёжные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леса, лишь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немногим больше 16% территории заповедника приходится на байкальское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побережье.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veta\Desktop\баргузинский\id139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1884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баргузинский\barguzinskiy_zapovednik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132856"/>
            <a:ext cx="2232248" cy="139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баргузинский\get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210264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баргузинский\1718814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229200"/>
            <a:ext cx="170259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3691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Охраняемые  растения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Desktop\баргузинский\16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2108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19.radikal.ru/i607/1301/b0/fdb7e0166d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1444894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7" y="60932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Ужовник </a:t>
            </a:r>
          </a:p>
          <a:p>
            <a:r>
              <a:rPr lang="ru-RU" dirty="0" err="1" smtClean="0"/>
              <a:t>быкновенный</a:t>
            </a:r>
            <a:endParaRPr lang="ru-RU" dirty="0"/>
          </a:p>
        </p:txBody>
      </p:sp>
      <p:pic>
        <p:nvPicPr>
          <p:cNvPr id="11" name="Рисунок 10" descr="http://s019.radikal.ru/i606/1301/e1/f58a6b5fcc6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7410">
            <a:off x="7127422" y="647489"/>
            <a:ext cx="181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20272" y="2204864"/>
            <a:ext cx="134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Багульник</a:t>
            </a:r>
          </a:p>
          <a:p>
            <a:r>
              <a:rPr lang="ru-RU" dirty="0" smtClean="0"/>
              <a:t>болотный</a:t>
            </a:r>
            <a:endParaRPr lang="ru-RU" dirty="0"/>
          </a:p>
        </p:txBody>
      </p:sp>
      <p:pic>
        <p:nvPicPr>
          <p:cNvPr id="13" name="Рисунок 12" descr="http://s017.radikal.ru/i417/1301/99/fd756f63ede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573016"/>
            <a:ext cx="141446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08304" y="566124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Гроздовник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ланцетовидный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620688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территории заповедника </a:t>
            </a:r>
            <a:r>
              <a:rPr lang="ru-RU" dirty="0" smtClean="0"/>
              <a:t>обитает </a:t>
            </a:r>
            <a:r>
              <a:rPr lang="ru-RU" dirty="0"/>
              <a:t>132 вида грибов, 212 видов лишайников, 1241 вид низших водорослей, 1024 вида высших растений, в т.ч. 886 сосудистых и 147 </a:t>
            </a:r>
            <a:r>
              <a:rPr lang="ru-RU" dirty="0" smtClean="0"/>
              <a:t>мхов. Из </a:t>
            </a:r>
            <a:r>
              <a:rPr lang="ru-RU" dirty="0"/>
              <a:t>них 38 видов растений и 9 лишайников внесены в </a:t>
            </a:r>
            <a:r>
              <a:rPr lang="ru-RU" b="1" dirty="0" smtClean="0"/>
              <a:t>Красную книгу 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5661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Кедр</a:t>
            </a:r>
            <a:endParaRPr lang="ru-RU" dirty="0"/>
          </a:p>
        </p:txBody>
      </p:sp>
      <p:pic>
        <p:nvPicPr>
          <p:cNvPr id="18" name="Рисунок 17" descr="Башмачок известняковый (фото Е.А. Дарижапова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437112"/>
            <a:ext cx="18305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48063" y="6093296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Башмачок известняковый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229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157</cp:revision>
  <dcterms:created xsi:type="dcterms:W3CDTF">2016-01-08T16:35:24Z</dcterms:created>
  <dcterms:modified xsi:type="dcterms:W3CDTF">2016-01-20T15:32:41Z</dcterms:modified>
</cp:coreProperties>
</file>