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6" r:id="rId2"/>
    <p:sldId id="267" r:id="rId3"/>
    <p:sldId id="268" r:id="rId4"/>
    <p:sldId id="269" r:id="rId5"/>
    <p:sldId id="27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513F16-6CF8-412B-91D3-EBECE897979D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4A0E6E-3C8B-449E-8208-E79EC28E275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67704-4DD0-4084-B118-9A67653B64A3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6F33A-C69C-4709-9AB9-A00522CC74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67704-4DD0-4084-B118-9A67653B64A3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6F33A-C69C-4709-9AB9-A00522CC74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67704-4DD0-4084-B118-9A67653B64A3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6F33A-C69C-4709-9AB9-A00522CC74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67704-4DD0-4084-B118-9A67653B64A3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6F33A-C69C-4709-9AB9-A00522CC74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67704-4DD0-4084-B118-9A67653B64A3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6F33A-C69C-4709-9AB9-A00522CC74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67704-4DD0-4084-B118-9A67653B64A3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6F33A-C69C-4709-9AB9-A00522CC74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67704-4DD0-4084-B118-9A67653B64A3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6F33A-C69C-4709-9AB9-A00522CC74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67704-4DD0-4084-B118-9A67653B64A3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6F33A-C69C-4709-9AB9-A00522CC74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67704-4DD0-4084-B118-9A67653B64A3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6F33A-C69C-4709-9AB9-A00522CC74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67704-4DD0-4084-B118-9A67653B64A3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6F33A-C69C-4709-9AB9-A00522CC74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67704-4DD0-4084-B118-9A67653B64A3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6F33A-C69C-4709-9AB9-A00522CC74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267704-4DD0-4084-B118-9A67653B64A3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26F33A-C69C-4709-9AB9-A00522CC748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Sveta\Desktop\3107_Abstract-green-flower-HD-wallpape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pic>
        <p:nvPicPr>
          <p:cNvPr id="7" name="Рисунок 6" descr="C:\Users\Sveta\Desktop\врангеля\image1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60648"/>
            <a:ext cx="2915816" cy="206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Sveta\Desktop\врангеля\b86b7d606007fec74a5eb07ff9a36c2d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4581128"/>
            <a:ext cx="2891656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Sveta\Desktop\врангеля\large (2)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260648"/>
            <a:ext cx="2987020" cy="201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Sveta\Desktop\врангеля\7_3_vrangel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4653136"/>
            <a:ext cx="2808312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187624" y="2348880"/>
            <a:ext cx="75608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«ОСТРОВ  ВРАНГЕЛЯ» –</a:t>
            </a:r>
          </a:p>
          <a:p>
            <a:pPr algn="ctr"/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осударственный природный</a:t>
            </a:r>
          </a:p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заповедник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C:\Users\Sveta\Desktop\врангеля\zapavednik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91880" y="4509120"/>
            <a:ext cx="2016224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Sveta\Desktop\3107_Abstract-green-flower-HD-wallpape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pic>
        <p:nvPicPr>
          <p:cNvPr id="5" name="Рисунок 4" descr="RussiaVrangelya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0648"/>
            <a:ext cx="3312368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851920" y="188640"/>
            <a:ext cx="504056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Государственный природный заповедник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«Остров Врангеля»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образован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23 марта 1976 года. Площадь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охранной зоны  - 795 593 га.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Занимает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два острова Чукотского моря  - о.Врангеля и 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о.Геральд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прилегающую акваторию.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асполагается на территории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Чукотского автономного округа.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сохранение уникальных животных Арктики.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C:\Users\Sveta\Desktop\врангеля\vrangus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284984"/>
            <a:ext cx="2304256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Sveta\Desktop\врангеля\large (3)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47664" y="4869160"/>
            <a:ext cx="2232248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Sveta\Desktop\3107_Abstract-green-flower-HD-wallpape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923928" y="404664"/>
            <a:ext cx="460624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Уникальный </a:t>
            </a:r>
          </a:p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животный мир </a:t>
            </a:r>
          </a:p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Арктики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C:\Users\Sveta\Desktop\врангеля\199a_s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2780928"/>
            <a:ext cx="2082869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923928" y="3140968"/>
            <a:ext cx="15841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Белый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медведь</a:t>
            </a:r>
          </a:p>
        </p:txBody>
      </p:sp>
      <p:pic>
        <p:nvPicPr>
          <p:cNvPr id="11" name="Рисунок 10" descr="C:\Users\Sveta\Desktop\врангеля\large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4221088"/>
            <a:ext cx="2304256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7092280" y="6093296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Моржи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3528" y="404664"/>
            <a:ext cx="345638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*</a:t>
            </a:r>
            <a:r>
              <a:rPr lang="ru-RU" dirty="0" smtClean="0"/>
              <a:t>Обитают </a:t>
            </a:r>
            <a:r>
              <a:rPr lang="ru-RU" b="1" dirty="0" smtClean="0"/>
              <a:t>песец, горностай, росомаха,  моржи, одичавший северный олень, волки</a:t>
            </a:r>
            <a:r>
              <a:rPr lang="ru-RU" dirty="0" smtClean="0"/>
              <a:t>, забредают </a:t>
            </a:r>
            <a:r>
              <a:rPr lang="ru-RU" b="1" dirty="0" smtClean="0"/>
              <a:t>красные лисицы</a:t>
            </a:r>
            <a:r>
              <a:rPr lang="ru-RU" dirty="0" smtClean="0"/>
              <a:t>. Но особенно именитый житель  островов — </a:t>
            </a:r>
            <a:r>
              <a:rPr lang="ru-RU" b="1" dirty="0" smtClean="0"/>
              <a:t>белый медведь</a:t>
            </a:r>
            <a:r>
              <a:rPr lang="ru-RU" dirty="0" smtClean="0"/>
              <a:t>. </a:t>
            </a:r>
            <a:r>
              <a:rPr lang="ru-RU" b="1" dirty="0" smtClean="0"/>
              <a:t>*</a:t>
            </a:r>
            <a:r>
              <a:rPr lang="ru-RU" dirty="0" smtClean="0"/>
              <a:t>Острова Врангеля и </a:t>
            </a:r>
            <a:r>
              <a:rPr lang="ru-RU" dirty="0" err="1" smtClean="0"/>
              <a:t>Геральд</a:t>
            </a:r>
            <a:r>
              <a:rPr lang="ru-RU" dirty="0" smtClean="0"/>
              <a:t> известны как крупнейший в мире район концентрации родовых берлог белого медведя. В отдельные годы в заповеднике устраивают берлоги до 300—500 медведиц.</a:t>
            </a:r>
          </a:p>
          <a:p>
            <a:r>
              <a:rPr lang="ru-RU" b="1" dirty="0" smtClean="0"/>
              <a:t>*</a:t>
            </a:r>
            <a:r>
              <a:rPr lang="ru-RU" dirty="0" smtClean="0"/>
              <a:t>В 1975 году на острова завезены 20 овцебыков на акклиматизацию. В настоящее время их на острове – 800 – 900 особей </a:t>
            </a:r>
            <a:endParaRPr lang="ru-RU" b="1" dirty="0" smtClean="0"/>
          </a:p>
          <a:p>
            <a:endParaRPr lang="ru-RU" dirty="0"/>
          </a:p>
        </p:txBody>
      </p:sp>
      <p:pic>
        <p:nvPicPr>
          <p:cNvPr id="14" name="Рисунок 13" descr="C:\Users\Sveta\Desktop\врангеля\large (4)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3928" y="4365104"/>
            <a:ext cx="1969641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3995936" y="6021288"/>
            <a:ext cx="2117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Овцебыки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Sveta\Desktop\3107_Abstract-green-flower-HD-wallpape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pic>
        <p:nvPicPr>
          <p:cNvPr id="5" name="Рисунок 4" descr="C:\Users\Sveta\Desktop\врангеля\137648530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32656"/>
            <a:ext cx="2232248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39552" y="1700808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 smtClean="0"/>
          </a:p>
          <a:p>
            <a:pPr algn="ctr"/>
            <a:r>
              <a:rPr lang="ru-RU" dirty="0" smtClean="0"/>
              <a:t>Белые гуси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923928" y="335846"/>
            <a:ext cx="4752528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 *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Среди птиц обитает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белый гусь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который образует свою единственную сохранившуюся в России и в Азии крупную  гнездовую колонию из нескольких десятков тысяч пар.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Регулярно гнездятся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чёрные казарки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 обыкновенная гага и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гага-гребенушка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очень небольшом количестве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сибирская гага, шилохвосты и кулики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* На обрывистых морских берегах — птичьи базары, насчитывавшие в 60-х годах 50—100 тысяч толстоклювых кайр, 30—40 тысяч моевок, 3 тысячи бакланов. 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C:\Users\Sveta\Desktop\врангеля\i_866384610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2420888"/>
            <a:ext cx="216024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259632" y="3861048"/>
            <a:ext cx="867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Кайра</a:t>
            </a:r>
            <a:endParaRPr lang="ru-RU" dirty="0"/>
          </a:p>
        </p:txBody>
      </p:sp>
      <p:pic>
        <p:nvPicPr>
          <p:cNvPr id="10" name="Рисунок 9" descr="C:\Users\Sveta\Desktop\врангеля\Zemlya-Frantsa-Iosifa.-Ptichij-bazar.-photo-by-Bezrukov-_MG_9014-31-2y6613s1agsb61u3jbp2io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4293096"/>
            <a:ext cx="216024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403648" y="5805264"/>
            <a:ext cx="1067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Птичьи </a:t>
            </a:r>
          </a:p>
          <a:p>
            <a:r>
              <a:rPr lang="ru-RU" dirty="0" smtClean="0"/>
              <a:t>базары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Sveta\Desktop\3107_Abstract-green-flower-HD-wallpape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851920" y="476672"/>
            <a:ext cx="49685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Растительность</a:t>
            </a:r>
          </a:p>
          <a:p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. Врангеля 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908721"/>
            <a:ext cx="309634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Флора острова Врангеля по своему богатству  не имеет аналогов в Арктике. К настоящему времени в заповеднике выявлено 417 видов и подвидов </a:t>
            </a:r>
            <a:r>
              <a:rPr lang="ru-RU" dirty="0" smtClean="0"/>
              <a:t> растений.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788024" y="4293096"/>
            <a:ext cx="40324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 эндемикам также относятся разновидность</a:t>
            </a:r>
          </a:p>
          <a:p>
            <a:r>
              <a:rPr lang="ru-RU" b="1" dirty="0" err="1" smtClean="0"/>
              <a:t>бескильницы</a:t>
            </a:r>
            <a:r>
              <a:rPr lang="ru-RU" b="1" dirty="0" smtClean="0"/>
              <a:t>, подвид </a:t>
            </a:r>
          </a:p>
          <a:p>
            <a:r>
              <a:rPr lang="ru-RU" b="1" dirty="0" smtClean="0"/>
              <a:t>лапландского мака, маки </a:t>
            </a:r>
            <a:r>
              <a:rPr lang="ru-RU" b="1" dirty="0" err="1" smtClean="0"/>
              <a:t>Городкова</a:t>
            </a:r>
            <a:r>
              <a:rPr lang="ru-RU" b="1" dirty="0" smtClean="0"/>
              <a:t> и Ушакова, лапчатка </a:t>
            </a:r>
            <a:r>
              <a:rPr lang="ru-RU" b="1" dirty="0" err="1" smtClean="0"/>
              <a:t>врангелевская</a:t>
            </a:r>
            <a:r>
              <a:rPr lang="ru-RU" b="1" dirty="0"/>
              <a:t>.</a:t>
            </a:r>
            <a:r>
              <a:rPr lang="ru-RU" dirty="0" smtClean="0"/>
              <a:t> Количество известных видов </a:t>
            </a:r>
            <a:r>
              <a:rPr lang="ru-RU" b="1" dirty="0" smtClean="0"/>
              <a:t>мхов -331, лишайников -  310 видов.</a:t>
            </a:r>
            <a:endParaRPr lang="ru-RU" b="1" dirty="0"/>
          </a:p>
        </p:txBody>
      </p:sp>
      <p:pic>
        <p:nvPicPr>
          <p:cNvPr id="8" name="Рисунок 7" descr="http://luxuryprive.com.ua/img/travels/big/758/185882463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653136"/>
            <a:ext cx="2160240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Sveta\Desktop\врангеля\78a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3645024"/>
            <a:ext cx="2289215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www.agregator.pro/foto/uchenyie-arkticheskiy-moh-vyivodit-toksinyi-iz-org.3171172.2015_02_2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2564904"/>
            <a:ext cx="2243138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s013.radikal.ru/i324/1103/10/437b0cef4e8e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80112" y="2276872"/>
            <a:ext cx="1944216" cy="1287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www.kamchatsky-krai.ru/photografii/flora/035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20272" y="1916832"/>
            <a:ext cx="1828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719</TotalTime>
  <Words>50</Words>
  <Application>Microsoft Office PowerPoint</Application>
  <PresentationFormat>Экран (4:3)</PresentationFormat>
  <Paragraphs>31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Sveta</dc:creator>
  <cp:lastModifiedBy>Sveta</cp:lastModifiedBy>
  <cp:revision>155</cp:revision>
  <dcterms:created xsi:type="dcterms:W3CDTF">2016-01-08T16:35:24Z</dcterms:created>
  <dcterms:modified xsi:type="dcterms:W3CDTF">2016-01-20T15:31:56Z</dcterms:modified>
</cp:coreProperties>
</file>