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4" r:id="rId2"/>
    <p:sldId id="282" r:id="rId3"/>
    <p:sldId id="283" r:id="rId4"/>
    <p:sldId id="285" r:id="rId5"/>
    <p:sldId id="286" r:id="rId6"/>
    <p:sldId id="288" r:id="rId7"/>
    <p:sldId id="28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13F16-6CF8-412B-91D3-EBECE897979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A0E6E-3C8B-449E-8208-E79EC28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C:\Users\Sveta\Desktop\остров\img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48680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Лоси́ный</a:t>
            </a:r>
            <a:r>
              <a:rPr lang="ru-RU" b="1" dirty="0" smtClean="0"/>
              <a:t> </a:t>
            </a:r>
            <a:r>
              <a:rPr lang="ru-RU" b="1" dirty="0" err="1" smtClean="0"/>
              <a:t>О́стров</a:t>
            </a:r>
            <a:r>
              <a:rPr lang="ru-RU" dirty="0" smtClean="0"/>
              <a:t> — один из первых национальных парков в России. Расположен на территории Москвы </a:t>
            </a:r>
          </a:p>
          <a:p>
            <a:r>
              <a:rPr lang="ru-RU" dirty="0" smtClean="0"/>
              <a:t>и Московской области (городской округ </a:t>
            </a:r>
            <a:r>
              <a:rPr lang="ru-RU" dirty="0" err="1" smtClean="0"/>
              <a:t>Балашиха</a:t>
            </a:r>
            <a:r>
              <a:rPr lang="ru-RU" dirty="0" smtClean="0"/>
              <a:t>, городской округ Королёв, </a:t>
            </a:r>
          </a:p>
          <a:p>
            <a:r>
              <a:rPr lang="ru-RU" dirty="0" smtClean="0"/>
              <a:t>Щелковского района и городское поселение Мытищи. Крупнейший лесной массив в Москве.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3861048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Общая площадь </a:t>
            </a:r>
            <a:r>
              <a:rPr lang="ru-RU" dirty="0" smtClean="0"/>
              <a:t>национального парка - 116,215 км². Лес занимает 96,04 км² (83 % территории), из которых 30.77 км² (27 %) находятся в черте города Москвы. Остальную часть занимают водоёмы — 1,69 км² (2 %) и болото — 5,74 км² (5 %). </a:t>
            </a:r>
            <a:endParaRPr lang="ru-RU" dirty="0"/>
          </a:p>
        </p:txBody>
      </p:sp>
      <p:pic>
        <p:nvPicPr>
          <p:cNvPr id="7" name="Рисунок 6" descr="C:\Users\Sveta\Desktop\остров\56191b6a11c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01008"/>
            <a:ext cx="2520280" cy="238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veta\Desktop\остров\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08720"/>
            <a:ext cx="27363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6390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Парк подразделяется на три функциональные зоны:</a:t>
            </a:r>
          </a:p>
          <a:p>
            <a:endParaRPr lang="ru-RU" b="1" dirty="0" smtClean="0"/>
          </a:p>
          <a:p>
            <a:r>
              <a:rPr lang="ru-RU" dirty="0" smtClean="0"/>
              <a:t>1.  Особо охраняемая зона 47 %;</a:t>
            </a:r>
          </a:p>
          <a:p>
            <a:r>
              <a:rPr lang="ru-RU" dirty="0" smtClean="0"/>
              <a:t>2.  Зона для прогулок и занятий спортом 27 %,   открыта для ограниченного посещения по установленным маршрутам;</a:t>
            </a:r>
          </a:p>
          <a:p>
            <a:r>
              <a:rPr lang="ru-RU" dirty="0" smtClean="0"/>
              <a:t>3.  Зона отдыха 26 %, открыта для массового посещения туристов.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4221088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СОСТАВ национального парка:</a:t>
            </a:r>
          </a:p>
          <a:p>
            <a:r>
              <a:rPr lang="ru-RU" dirty="0" smtClean="0"/>
              <a:t>1.Алексеевский лесопарк</a:t>
            </a:r>
          </a:p>
          <a:p>
            <a:r>
              <a:rPr lang="ru-RU" dirty="0" smtClean="0"/>
              <a:t>2.Мытищинский лесопарк</a:t>
            </a:r>
          </a:p>
          <a:p>
            <a:r>
              <a:rPr lang="ru-RU" dirty="0" smtClean="0"/>
              <a:t>3.Яузский лесопарк</a:t>
            </a:r>
          </a:p>
          <a:p>
            <a:r>
              <a:rPr lang="ru-RU" dirty="0" smtClean="0"/>
              <a:t>4.Лосиноостровский лесопарк</a:t>
            </a:r>
          </a:p>
          <a:p>
            <a:r>
              <a:rPr lang="ru-RU" dirty="0" smtClean="0"/>
              <a:t>5.Лосино-Погонный лесопарк</a:t>
            </a:r>
          </a:p>
          <a:p>
            <a:r>
              <a:rPr lang="ru-RU" dirty="0" smtClean="0"/>
              <a:t>6.Щелковский лесопарк</a:t>
            </a:r>
            <a:endParaRPr lang="ru-RU" dirty="0"/>
          </a:p>
        </p:txBody>
      </p:sp>
      <p:pic>
        <p:nvPicPr>
          <p:cNvPr id="7" name="Рисунок 6" descr="C:\Users\Sveta\Desktop\остров\552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44824"/>
            <a:ext cx="174455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veta\Desktop\остров\losinyi_ostro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140968"/>
            <a:ext cx="2160240" cy="140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Sveta\Desktop\остров\yLNaHT1nRp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581129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Sveta\Desktop\остров\6cb311b14f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1960" y="476672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Лосиный Остров известен с 1406 года.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124745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В 1564 г. здесь охотился на медведей Иван IV.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356992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Первое лесничество было основано здесь в 1842 году. </a:t>
            </a:r>
          </a:p>
          <a:p>
            <a:r>
              <a:rPr lang="ru-RU" dirty="0" smtClean="0"/>
              <a:t>В 1844 году лесничим Василием </a:t>
            </a:r>
            <a:r>
              <a:rPr lang="ru-RU" dirty="0" err="1" smtClean="0"/>
              <a:t>Гершнером</a:t>
            </a:r>
            <a:r>
              <a:rPr lang="ru-RU" dirty="0" smtClean="0"/>
              <a:t> было положено начало созданию в Лосином Острове рукотворных лесов. </a:t>
            </a:r>
            <a:endParaRPr lang="ru-RU" dirty="0"/>
          </a:p>
        </p:txBody>
      </p:sp>
      <p:pic>
        <p:nvPicPr>
          <p:cNvPr id="9" name="Рисунок 8" descr="C:\Users\Sveta\Desktop\остров\65_b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988840"/>
            <a:ext cx="27900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515719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Идею создания национального парка ещё в 1912 году выдвинул заведующий лесничеством  Сергей Васильевич Дьяков. </a:t>
            </a:r>
          </a:p>
          <a:p>
            <a:r>
              <a:rPr lang="ru-RU" dirty="0" smtClean="0"/>
              <a:t>В 1934 году Лосиный Остров включён в 50-километровый «зеленый пояс» вокруг Москвы.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76672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Больша́я</a:t>
            </a:r>
            <a:r>
              <a:rPr lang="ru-RU" dirty="0" smtClean="0"/>
              <a:t> часть лесного массива была срублена во время Великой Отечественной войны.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25143"/>
            <a:ext cx="646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 1979 году объединённым решением Московского городского и областного Советов народных депутатов Лосиный Остров был преобразован в природный парк, а </a:t>
            </a:r>
            <a:r>
              <a:rPr lang="ru-RU" b="1" dirty="0" smtClean="0"/>
              <a:t>24 августа 1983 года</a:t>
            </a:r>
            <a:r>
              <a:rPr lang="ru-RU" dirty="0" smtClean="0"/>
              <a:t> </a:t>
            </a:r>
          </a:p>
          <a:p>
            <a:r>
              <a:rPr lang="ru-RU" dirty="0" smtClean="0"/>
              <a:t>решением Совета Министров РСФСР был образован национальный парк.</a:t>
            </a:r>
            <a:endParaRPr lang="ru-RU" dirty="0"/>
          </a:p>
        </p:txBody>
      </p:sp>
      <p:pic>
        <p:nvPicPr>
          <p:cNvPr id="8" name="Рисунок 7" descr="C:\Users\Sveta\Desktop\остров\28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4664"/>
            <a:ext cx="21971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Sveta\Desktop\остров\23af739ce8cc150fade0f4610e516329_w960_h20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32403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Sveta\Desktop\остров\Losiny_Ostrov_2009-09-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708920"/>
            <a:ext cx="21048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Sveta\Desktop\остров\yLNaHT1nRpw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085184"/>
            <a:ext cx="2086043" cy="146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780928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Широко представлены виды травянистых растений, отнесенные к категории редких и подлежащих охране на территории Москвы и Московской области.</a:t>
            </a:r>
            <a:endParaRPr lang="ru-RU" dirty="0"/>
          </a:p>
        </p:txBody>
      </p:sp>
      <p:pic>
        <p:nvPicPr>
          <p:cNvPr id="6" name="Рисунок 5" descr="C:\Users\Sveta\Desktop\остров\Daphne (daphne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2260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2132856"/>
            <a:ext cx="224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Волчеягодник</a:t>
            </a:r>
          </a:p>
          <a:p>
            <a:pPr algn="ctr"/>
            <a:r>
              <a:rPr lang="ru-RU" dirty="0" smtClean="0"/>
              <a:t>обыкновенный</a:t>
            </a:r>
            <a:endParaRPr lang="ru-RU" dirty="0"/>
          </a:p>
        </p:txBody>
      </p:sp>
      <p:pic>
        <p:nvPicPr>
          <p:cNvPr id="8" name="Рисунок 7" descr="C:\Users\Sveta\Desktop\остров\lily-of-valley-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2656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11960" y="2204864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pic>
        <p:nvPicPr>
          <p:cNvPr id="10" name="Рисунок 9" descr="C:\Users\Sveta\Desktop\остров\globe-flower-520x3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32656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88224" y="2132856"/>
            <a:ext cx="1625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Купальница</a:t>
            </a:r>
          </a:p>
          <a:p>
            <a:pPr algn="ctr"/>
            <a:r>
              <a:rPr lang="ru-RU" dirty="0" smtClean="0"/>
              <a:t>европейская</a:t>
            </a:r>
            <a:endParaRPr lang="ru-RU" dirty="0"/>
          </a:p>
        </p:txBody>
      </p:sp>
      <p:pic>
        <p:nvPicPr>
          <p:cNvPr id="12" name="Рисунок 11" descr="C:\Users\Sveta\Desktop\остров\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780928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88225" y="45811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Колокольчик</a:t>
            </a:r>
          </a:p>
          <a:p>
            <a:pPr algn="ctr"/>
            <a:r>
              <a:rPr lang="ru-RU" dirty="0" err="1" smtClean="0"/>
              <a:t>персиколистный</a:t>
            </a:r>
            <a:endParaRPr lang="ru-RU" dirty="0"/>
          </a:p>
        </p:txBody>
      </p:sp>
      <p:pic>
        <p:nvPicPr>
          <p:cNvPr id="14" name="Рисунок 13" descr="C:\Users\Sveta\Desktop\остров\7573327_m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780928"/>
            <a:ext cx="150795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Sveta\Desktop\остров\tDITJAt0RsY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581128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932040" y="5445224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Здесь находится единственное место в ближнем Подмосковье, где естественно произрастает </a:t>
            </a:r>
          </a:p>
          <a:p>
            <a:r>
              <a:rPr lang="ru-RU" b="1" dirty="0" smtClean="0"/>
              <a:t>печёночница благородная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27984" y="4653136"/>
            <a:ext cx="148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Любка</a:t>
            </a:r>
          </a:p>
          <a:p>
            <a:pPr algn="ctr"/>
            <a:r>
              <a:rPr lang="ru-RU" dirty="0" smtClean="0"/>
              <a:t>двулистная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594928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Гнездовка</a:t>
            </a:r>
          </a:p>
          <a:p>
            <a:pPr algn="ctr"/>
            <a:r>
              <a:rPr lang="ru-RU" dirty="0" smtClean="0"/>
              <a:t> настоящая</a:t>
            </a:r>
            <a:endParaRPr lang="ru-RU" dirty="0"/>
          </a:p>
        </p:txBody>
      </p:sp>
      <p:pic>
        <p:nvPicPr>
          <p:cNvPr id="20" name="Рисунок 19" descr="C:\Users\Sveta\Desktop\остров\121334834_Lu85jqDyrCc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5373216"/>
            <a:ext cx="1597025" cy="119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Sveta\Desktop\остров\2a095e2651b7f4ca75de6d2fb0c215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Sveta\Desktop\остров\moos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124744"/>
            <a:ext cx="1872208" cy="138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Sveta\Desktop\остров\3051147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25145"/>
            <a:ext cx="161912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veta\Desktop\остров\photo_kabana_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1" y="620688"/>
            <a:ext cx="19442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Sveta\Desktop\остров\dMvwF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005064"/>
            <a:ext cx="1872208" cy="143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71600" y="2924944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Животный мир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«Лосиного Острова»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242088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5486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Лось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256490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Кабан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6237312"/>
            <a:ext cx="170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Заяц русак</a:t>
            </a:r>
            <a:endParaRPr lang="ru-RU" dirty="0"/>
          </a:p>
        </p:txBody>
      </p:sp>
      <p:pic>
        <p:nvPicPr>
          <p:cNvPr id="17" name="Рисунок 16" descr="C:\Users\Sveta\Desktop\остров\30510832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509120"/>
            <a:ext cx="19442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707904" y="5949280"/>
            <a:ext cx="141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Пятнистый</a:t>
            </a:r>
          </a:p>
          <a:p>
            <a:pPr algn="ctr"/>
            <a:r>
              <a:rPr lang="ru-RU" dirty="0" smtClean="0"/>
              <a:t>олень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308304" y="5733256"/>
            <a:ext cx="74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Бобр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128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158</cp:revision>
  <dcterms:created xsi:type="dcterms:W3CDTF">2016-01-08T16:35:24Z</dcterms:created>
  <dcterms:modified xsi:type="dcterms:W3CDTF">2016-01-20T16:32:46Z</dcterms:modified>
</cp:coreProperties>
</file>