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35" autoAdjust="0"/>
    <p:restoredTop sz="94660"/>
  </p:normalViewPr>
  <p:slideViewPr>
    <p:cSldViewPr>
      <p:cViewPr varScale="1">
        <p:scale>
          <a:sx n="68" d="100"/>
          <a:sy n="68" d="100"/>
        </p:scale>
        <p:origin x="-1440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Desktop\881692__38-pic-8-1280x-800-jpg_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" y="14285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Новогодняя игрушка «Елочка»</a:t>
            </a:r>
            <a:endParaRPr lang="ru-RU" sz="4800" b="1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F:\сайт (для аттестации)\Новая папка (100)\x8XtPv4RsE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428736"/>
            <a:ext cx="7454400" cy="51435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1\Desktop\881692__38-pic-8-1280x-800-jpg_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Инструменты</a:t>
            </a:r>
            <a:r>
              <a:rPr lang="ru-RU" sz="5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и материалы:</a:t>
            </a:r>
          </a:p>
          <a:p>
            <a:pPr algn="ctr"/>
            <a:endParaRPr lang="ru-RU" sz="54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928670"/>
            <a:ext cx="457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Картон</a:t>
            </a:r>
          </a:p>
          <a:p>
            <a:pPr algn="ctr"/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Канцелярский нож</a:t>
            </a:r>
          </a:p>
          <a:p>
            <a:pPr algn="ctr"/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Кисточка</a:t>
            </a:r>
          </a:p>
          <a:p>
            <a:pPr algn="ctr"/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Клей ПВА</a:t>
            </a:r>
          </a:p>
          <a:p>
            <a:pPr algn="ctr"/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Салфетки</a:t>
            </a:r>
          </a:p>
          <a:p>
            <a:pPr algn="ctr"/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6. Бечевка</a:t>
            </a:r>
          </a:p>
          <a:p>
            <a:pPr algn="ctr"/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7. Бусинки</a:t>
            </a:r>
          </a:p>
          <a:p>
            <a:pPr algn="ctr"/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8. Краски</a:t>
            </a:r>
            <a:endParaRPr lang="ru-RU" sz="4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1\Desktop\881692__38-pic-8-1280x-800-jpg_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2" descr="F:\сайт (для аттестации)\Новая папка (100)\5CMBZDNQHJ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1357298"/>
            <a:ext cx="7500990" cy="514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0" y="14285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Вырезаем из картона елочку</a:t>
            </a:r>
            <a:endParaRPr lang="ru-RU" sz="4800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1\Desktop\881692__38-pic-8-1280x-800-jpg_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4" name="Picture 2" descr="F:\сайт (для аттестации)\Новая папка (100)\BA_kC8znte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357298"/>
            <a:ext cx="7467600" cy="51181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0" y="14285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Обматываем бечевкой</a:t>
            </a:r>
            <a:endParaRPr lang="ru-RU" sz="4800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1\Desktop\881692__38-pic-8-1280x-800-jpg_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098" name="Picture 2" descr="F:\сайт (для аттестации)\Новая папка (100)\BX0rJhnIaK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1500174"/>
            <a:ext cx="7493000" cy="51181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0" y="142852"/>
            <a:ext cx="91439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Обклеиваем салфетками</a:t>
            </a:r>
            <a:endParaRPr lang="ru-RU" sz="4800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1\Desktop\881692__38-pic-8-1280x-800-jpg_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123" name="Picture 3" descr="F:\сайт (для аттестации)\Новая папка (100)\4v1TeMRZx5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1500174"/>
            <a:ext cx="7480300" cy="51181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0" y="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Красим в зеленый цвет, а бечевку растушевываем в белый</a:t>
            </a:r>
            <a:endParaRPr lang="ru-RU" sz="4800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1\Desktop\881692__38-pic-8-1280x-800-jpg_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146" name="Picture 2" descr="F:\сайт (для аттестации)\Новая папка (100)\x8XtPv4RsE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500174"/>
            <a:ext cx="7442200" cy="51181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0" y="0"/>
            <a:ext cx="91439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Декорируем бусинками. </a:t>
            </a:r>
            <a:r>
              <a:rPr lang="ru-RU" sz="48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Новогодняя </a:t>
            </a:r>
            <a:r>
              <a:rPr lang="ru-RU" sz="4800" i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игрушка готова.</a:t>
            </a:r>
            <a:endParaRPr lang="ru-RU" sz="48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60</Words>
  <PresentationFormat>Экран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kvant</cp:lastModifiedBy>
  <cp:revision>8</cp:revision>
  <dcterms:created xsi:type="dcterms:W3CDTF">2015-11-15T15:45:40Z</dcterms:created>
  <dcterms:modified xsi:type="dcterms:W3CDTF">2015-11-27T06:01:18Z</dcterms:modified>
</cp:coreProperties>
</file>