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881692__38-pic-8-1280x-800-jpg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" y="1428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Новогодняя игрушка «Елочка»</a:t>
            </a:r>
            <a:endParaRPr lang="ru-RU" sz="48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F:\сайт (для аттестации)\Новая папка (100)\x8XtPv4RsE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428736"/>
            <a:ext cx="7454400" cy="5143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881692__38-pic-8-1280x-800-jpg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Инструменты</a:t>
            </a:r>
            <a:r>
              <a:rPr lang="ru-RU" sz="5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и материалы:</a:t>
            </a:r>
          </a:p>
          <a:p>
            <a:pPr algn="ctr"/>
            <a:endParaRPr lang="ru-RU" sz="5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928670"/>
            <a:ext cx="457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Картон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Канцелярский нож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Кисточка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Клей ПВА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Салфетки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Бечевка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Бусинки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Краски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881692__38-pic-8-1280x-800-jpg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F:\сайт (для аттестации)\Новая папка (100)\5CMBZDNQHJ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357298"/>
            <a:ext cx="7500990" cy="51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Вырезаем из картона елочку</a:t>
            </a:r>
            <a:endParaRPr lang="ru-RU" sz="48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881692__38-pic-8-1280x-800-jpg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4" name="Picture 2" descr="F:\сайт (для аттестации)\Новая папка (100)\BA_kC8znte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357298"/>
            <a:ext cx="7467600" cy="5118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Обматываем бечевкой</a:t>
            </a:r>
            <a:endParaRPr lang="ru-RU" sz="48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881692__38-pic-8-1280x-800-jpg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8" name="Picture 2" descr="F:\сайт (для аттестации)\Новая папка (100)\BX0rJhnIaK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00174"/>
            <a:ext cx="7493000" cy="5118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142852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Обклеиваем салфетками</a:t>
            </a:r>
            <a:endParaRPr lang="ru-RU" sz="48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881692__38-pic-8-1280x-800-jpg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3" name="Picture 3" descr="F:\сайт (для аттестации)\Новая папка (100)\4v1TeMRZx5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00174"/>
            <a:ext cx="7480300" cy="5118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Красим в зеленый цвет, а бечевку растушевываем в белый</a:t>
            </a:r>
            <a:endParaRPr lang="ru-RU" sz="48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881692__38-pic-8-1280x-800-jpg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6" name="Picture 2" descr="F:\сайт (для аттестации)\Новая папка (100)\x8XtPv4RsE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4"/>
            <a:ext cx="7442200" cy="5118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Декорируем бусинками. </a:t>
            </a:r>
            <a:r>
              <a:rPr lang="ru-RU" sz="4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Новогодняя </a:t>
            </a:r>
            <a:r>
              <a:rPr lang="ru-RU" sz="48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игрушка готова.</a:t>
            </a:r>
            <a:endParaRPr lang="ru-RU" sz="4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60</Words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kvant</cp:lastModifiedBy>
  <cp:revision>8</cp:revision>
  <dcterms:created xsi:type="dcterms:W3CDTF">2015-11-15T15:45:40Z</dcterms:created>
  <dcterms:modified xsi:type="dcterms:W3CDTF">2015-11-27T06:01:18Z</dcterms:modified>
</cp:coreProperties>
</file>