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0"/>
            <a:ext cx="76438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Новогодняя игрушка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«Сердце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сайт (для аттестации)\фотки\DSCF09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928802"/>
            <a:ext cx="5689600" cy="426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357166"/>
            <a:ext cx="785814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Инструменты и материалы: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 Картон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 Горох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Атласная лента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4.Карандаш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5. Клей ПВА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6. Ножницы</a:t>
            </a:r>
          </a:p>
          <a:p>
            <a:pPr marL="742950" indent="-74295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Аэрозольная краска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0"/>
            <a:ext cx="80010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Берем картон и рисуем сердце, необходимого нам размера. Вырезаем.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сайт (для аттестации)\фотки\DSCF09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500306"/>
            <a:ext cx="5280000" cy="396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357290" y="285728"/>
            <a:ext cx="77867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14290"/>
            <a:ext cx="75723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Обклеиваем ребра горохом</a:t>
            </a:r>
            <a:endParaRPr lang="ru-RU" sz="4400" dirty="0"/>
          </a:p>
        </p:txBody>
      </p:sp>
      <p:pic>
        <p:nvPicPr>
          <p:cNvPr id="2050" name="Picture 2" descr="F:\сайт (для аттестации)\фотки\DSCF09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357298"/>
            <a:ext cx="4320000" cy="324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F:\сайт (для аттестации)\фотки\DSCF09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429000"/>
            <a:ext cx="4320000" cy="324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635765" y="3857628"/>
            <a:ext cx="3872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85729"/>
            <a:ext cx="7858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-142900"/>
            <a:ext cx="77867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Промазываем сердечко клеем и выкладываем горох по всей форме. Зернами обклеиваем с обеих сторон сердечка</a:t>
            </a:r>
            <a:endParaRPr lang="ru-RU" sz="4400" dirty="0"/>
          </a:p>
        </p:txBody>
      </p:sp>
      <p:pic>
        <p:nvPicPr>
          <p:cNvPr id="3074" name="Picture 2" descr="F:\сайт (для аттестации)\фотки\DSCF096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763388"/>
            <a:ext cx="5214974" cy="3911231"/>
          </a:xfrm>
          <a:prstGeom prst="round2DiagRect">
            <a:avLst>
              <a:gd name="adj1" fmla="val 16667"/>
              <a:gd name="adj2" fmla="val 4618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F:\сайт (для аттестации)\фотки\DSCF09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857364"/>
            <a:ext cx="5280000" cy="396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571605" y="214290"/>
            <a:ext cx="75723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Красим аэрозольной краской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esktop\183311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F:\сайт (для аттестации)\фотки\DSCF09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928802"/>
            <a:ext cx="5689600" cy="426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357290" y="0"/>
            <a:ext cx="77867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0"/>
            <a:ext cx="77152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 дальше декорируем по своему желанию.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76</Words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kvant</cp:lastModifiedBy>
  <cp:revision>15</cp:revision>
  <dcterms:created xsi:type="dcterms:W3CDTF">2015-11-18T17:33:55Z</dcterms:created>
  <dcterms:modified xsi:type="dcterms:W3CDTF">2015-11-27T05:39:04Z</dcterms:modified>
</cp:coreProperties>
</file>