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62" r:id="rId3"/>
    <p:sldId id="263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8BB98-64A1-49FE-BEA6-11513169DDD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51138-25DE-4DA3-8F71-CF43453C7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51138-25DE-4DA3-8F71-CF43453C7D2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Подкова на счастье</a:t>
            </a:r>
            <a:endParaRPr lang="ru-RU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F:\сайт (для аттестации)\фотки\DSCF1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643050"/>
            <a:ext cx="5500726" cy="412554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2860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Материалы и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инструменты:</a:t>
            </a:r>
          </a:p>
          <a:p>
            <a:pPr algn="ctr"/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Картон</a:t>
            </a:r>
          </a:p>
          <a:p>
            <a:pPr marL="514350" indent="-514350" algn="ctr"/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Карандаш</a:t>
            </a:r>
          </a:p>
          <a:p>
            <a:pPr marL="514350" indent="-514350" algn="ctr"/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Ножницы</a:t>
            </a:r>
          </a:p>
          <a:p>
            <a:pPr marL="514350" indent="-514350" algn="ctr"/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Клей титан</a:t>
            </a:r>
          </a:p>
          <a:p>
            <a:pPr marL="514350" indent="-514350" algn="ctr"/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Атласная лента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Используя шаблон из бумаги, рисуем подкову на картоне. Вырезаем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F:\сайт (для аттестации)\фотки\DSCF1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4320000" cy="32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4" descr="F:\сайт (для аттестации)\фотки\DSCF1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071810"/>
            <a:ext cx="4320000" cy="3240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28572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Края подковы, оформляем кусочками ленты 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Picture 8" descr="F:\сайт (для аттестации)\фотки\DSCF1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71546"/>
            <a:ext cx="4320000" cy="3240000"/>
          </a:xfrm>
          <a:prstGeom prst="rect">
            <a:avLst/>
          </a:prstGeom>
          <a:noFill/>
        </p:spPr>
      </p:pic>
      <p:pic>
        <p:nvPicPr>
          <p:cNvPr id="2057" name="Picture 9" descr="F:\сайт (для аттестации)\фотки\DSCF10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000372"/>
            <a:ext cx="4320000" cy="3240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Прикрепив кончик ленты с помощью клея, начинаем обматывать подкову. 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F:\сайт (для аттестации)\фотки\DSCF1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4320000" cy="3240000"/>
          </a:xfrm>
          <a:prstGeom prst="rect">
            <a:avLst/>
          </a:prstGeom>
          <a:noFill/>
        </p:spPr>
      </p:pic>
      <p:pic>
        <p:nvPicPr>
          <p:cNvPr id="5125" name="Picture 5" descr="F:\сайт (для аттестации)\фотки\DSCF1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286124"/>
            <a:ext cx="4320000" cy="3240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4285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дальше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декорируем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своему желанию.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F:\сайт (для аттестации)\фотки\DSCF1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3840000" cy="2880000"/>
          </a:xfrm>
          <a:prstGeom prst="rect">
            <a:avLst/>
          </a:prstGeom>
          <a:noFill/>
        </p:spPr>
      </p:pic>
      <p:pic>
        <p:nvPicPr>
          <p:cNvPr id="8196" name="Picture 4" descr="F:\сайт (для аттестации)\фотки\DSCF10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857232"/>
            <a:ext cx="3840000" cy="2880000"/>
          </a:xfrm>
          <a:prstGeom prst="rect">
            <a:avLst/>
          </a:prstGeom>
          <a:noFill/>
        </p:spPr>
      </p:pic>
      <p:pic>
        <p:nvPicPr>
          <p:cNvPr id="8197" name="Picture 5" descr="F:\сайт (для аттестации)\фотки\DSCF10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786190"/>
            <a:ext cx="3840000" cy="2880000"/>
          </a:xfrm>
          <a:prstGeom prst="rect">
            <a:avLst/>
          </a:prstGeom>
          <a:noFill/>
        </p:spPr>
      </p:pic>
      <p:pic>
        <p:nvPicPr>
          <p:cNvPr id="8198" name="Picture 6" descr="F:\сайт (для аттестации)\фотки\DSCF101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786190"/>
            <a:ext cx="3840000" cy="2880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</TotalTime>
  <Words>51</Words>
  <PresentationFormat>Экран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</cp:revision>
  <dcterms:created xsi:type="dcterms:W3CDTF">2015-11-19T15:03:42Z</dcterms:created>
  <dcterms:modified xsi:type="dcterms:W3CDTF">2015-11-26T17:07:33Z</dcterms:modified>
</cp:coreProperties>
</file>