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29039-6303-4D6C-8766-DF3FBD4C37D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FDBB9-07EE-44D0-96A6-C03A56ACDC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FDBB9-07EE-44D0-96A6-C03A56ACDC3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" y="35716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Рамка для фото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F:\сайт (для аттестации)\фотки\DSCF09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5653509" cy="424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3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</a:p>
          <a:p>
            <a:pPr marL="514350" indent="-514350" algn="ctr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Ножницы</a:t>
            </a: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Карандаш</a:t>
            </a: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Клей титан</a:t>
            </a: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Атласная лента</a:t>
            </a: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Пайетки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7. Обои</a:t>
            </a: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 Журналы</a:t>
            </a: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 Шпажка</a:t>
            </a: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10. Линейка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Берем лист журнала, шпажку и с ее помощью скручиваем трубочки, края подклеиваем. Снимаем трубочку со шпажки. Делаем 12 трубочек по 3 на каждую сторону рамки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сайт (для аттестации)\фотки\DSCF09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F:\сайт (для аттестации)\фотки\DSCF09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28572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Готовим основу для рамки. Расчерчиваем на картоне прямоугольник со сторонами 18на 13. Вырезаем.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сайт (для аттестации)\фотки\DSCF09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4286247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сайт (для аттестации)\фотки\DSCF09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8399"/>
            <a:ext cx="9143999" cy="68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Вырезаем прямоугольник из обоев по размеру  картонки и приклеиваем ее к картону. С обоих сторон.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сайт (для аттестации)\фотки\DSCF09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сайт (для аттестации)\фотки\DSCF09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57298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сайт (для аттестации)\фотки\DSCF09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978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сайт (для аттестации)\фотки\DSCF1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978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Края рамки декорируем атласной лентой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сайт (для аттестации)\фотки\DSCF09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сайт (для аттестации)\фотки\DSCF09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" y="2857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Приклеиваем газетные трубочки к основе</a:t>
            </a:r>
            <a:endParaRPr lang="ru-RU" sz="3200" dirty="0"/>
          </a:p>
        </p:txBody>
      </p:sp>
      <p:pic>
        <p:nvPicPr>
          <p:cNvPr id="6" name="Picture 2" descr="F:\сайт (для аттестации)\фотки\DSCF09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F:\сайт (для аттестации)\фотки\DSCF09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F:\сайт (для аттестации)\фотки\DSCF09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978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8572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125" name="Picture 5" descr="F:\сайт (для аттестации)\фотки\DSCF0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F:\сайт (для аттестации)\фотки\DSCF09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57166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дальше декорируем по своему желанию.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100</Words>
  <PresentationFormat>Экран (4:3)</PresentationFormat>
  <Paragraphs>22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kvant</dc:creator>
  <cp:lastModifiedBy>kvant</cp:lastModifiedBy>
  <cp:revision>16</cp:revision>
  <dcterms:created xsi:type="dcterms:W3CDTF">2015-11-18T07:53:38Z</dcterms:created>
  <dcterms:modified xsi:type="dcterms:W3CDTF">2015-11-27T05:45:09Z</dcterms:modified>
</cp:coreProperties>
</file>