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80" r:id="rId3"/>
    <p:sldId id="277" r:id="rId4"/>
    <p:sldId id="27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692F1-6B08-47FC-9115-8B4006103334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6318F-C3F1-42C5-8BFC-AB4A55817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6318F-C3F1-42C5-8BFC-AB4A55817D3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img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6" descr="F:\сайт (для аттестации)\фотки\DSCF09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214422"/>
            <a:ext cx="4000528" cy="5334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" y="0"/>
            <a:ext cx="9001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Топиарий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8572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Прижимаем пальцем к торцу трубочки. Прокрутим бумагу вокруг оси, приподнимая вверх.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F:\сайт (для аттестации)\фотки\DSCF09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71612"/>
            <a:ext cx="336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9" name="Picture 3" descr="F:\сайт (для аттестации)\фотки\DSCF09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571612"/>
            <a:ext cx="336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0" name="Picture 4" descr="F:\сайт (для аттестации)\фотки\DSCF09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143380"/>
            <a:ext cx="336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1" name="Picture 5" descr="F:\сайт (для аттестации)\фотки\DSCF09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4143380"/>
            <a:ext cx="336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1\Desktop\img2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50004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Макнем основание торцовки в клей ПВА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1" name="Picture 11" descr="F:\сайт (для аттестации)\фотки\DSCF09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000240"/>
            <a:ext cx="4320000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F:\сайт (для аттестации)\фотки\DSCF09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000240"/>
            <a:ext cx="4321186" cy="3240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img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1\Desktop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7148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Заполняем все сердце  пока не будет задекорировано торцовками полностью</a:t>
            </a:r>
          </a:p>
        </p:txBody>
      </p:sp>
      <p:pic>
        <p:nvPicPr>
          <p:cNvPr id="11266" name="Picture 2" descr="F:\сайт (для аттестации)\фотки\DSCF09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85992"/>
            <a:ext cx="4320000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7" name="Picture 3" descr="F:\сайт (для аттестации)\фотки\DSCF09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285992"/>
            <a:ext cx="4357686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Промазываем сердечко клеем и выкладываем горох по всей форме в 2 слоя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1\Desktop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Приступаем к изготовлению основы. Для этого измеряем диаметр и высоту нашего горшочка, расчерчиваем круг на пенопласте и вырезаем. Вставляем и фиксируем клеем. Декорируем.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F:\сайт (для аттестации)\фотки\DSCF09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86058"/>
            <a:ext cx="4320000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1" name="Picture 3" descr="F:\сайт (для аттестации)\фотки\DSCF09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143116"/>
            <a:ext cx="3375000" cy="45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img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7" descr="F:\сайт (для аттестации)\фотки\DSCF09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14488"/>
            <a:ext cx="3375000" cy="45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6" descr="F:\сайт (для аттестации)\фотки\DSCF09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714488"/>
            <a:ext cx="3375000" cy="45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" y="35716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Топиарий готов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1\Desktop\img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42852"/>
            <a:ext cx="914399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Материалы и инструменты:</a:t>
            </a:r>
          </a:p>
          <a:p>
            <a:pPr marL="514350" indent="-514350" algn="ctr"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Картон</a:t>
            </a:r>
          </a:p>
          <a:p>
            <a:pPr marL="342900" indent="-342900"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Карандаш</a:t>
            </a:r>
          </a:p>
          <a:p>
            <a:pPr marL="342900" indent="-342900"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Палочки для суши</a:t>
            </a:r>
          </a:p>
          <a:p>
            <a:pPr marL="342900" indent="-342900"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Гофрированная бумага</a:t>
            </a:r>
          </a:p>
          <a:p>
            <a:pPr marL="342900" indent="-342900"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Клей титан, ПВА</a:t>
            </a:r>
          </a:p>
          <a:p>
            <a:pPr marL="342900" indent="-342900"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Горох</a:t>
            </a:r>
          </a:p>
          <a:p>
            <a:pPr marL="342900" indent="-342900"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Аэрозольная краска</a:t>
            </a:r>
          </a:p>
          <a:p>
            <a:pPr marL="342900" indent="-342900"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Ножницы</a:t>
            </a:r>
          </a:p>
          <a:p>
            <a:pPr marL="342900" indent="-342900"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9. Паста от ручки</a:t>
            </a:r>
          </a:p>
          <a:p>
            <a:pPr marL="342900" indent="-342900"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Горшок для цветов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img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9144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Начинаем с изготовления кроны. Берем картон и рисуем сердце необходимого нам размера. Вырезаем. Делаем два таких сердечка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F:\сайт (для аттестации)\фотки\DSCF0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2643182"/>
            <a:ext cx="3888001" cy="29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F:\сайт (для аттестации)\фотки\DSCF08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643182"/>
            <a:ext cx="3887968" cy="29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img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500041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Рисуем сердце необходимого нам размера внутри сердца с одной стороны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F:\сайт (для аттестации)\фотки\DSCF1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214554"/>
            <a:ext cx="5286412" cy="3964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26536" y="1428736"/>
            <a:ext cx="4090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8572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Берем палочки для суши. Разделяем. Одну палочку размещаем между двумя сердечками и склеиваем.</a:t>
            </a:r>
            <a:endParaRPr lang="ru-RU" sz="3200" dirty="0"/>
          </a:p>
        </p:txBody>
      </p:sp>
      <p:pic>
        <p:nvPicPr>
          <p:cNvPr id="9" name="Picture 4" descr="F:\сайт (для аттестации)\фотки\DSCF08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428868"/>
            <a:ext cx="4345869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6" descr="F:\сайт (для аттестации)\фотки\DSCF08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428868"/>
            <a:ext cx="4320000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214291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Промазываем  внутренне сердечко клеем и выкладываем горох по всей форме в 2 слоя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сайт (для аттестации)\фотки\DSCF10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214554"/>
            <a:ext cx="5308595" cy="3981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1714489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57166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Красим горох аэрозольной краской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сайт (для аттестации)\фотки\DSCF10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000240"/>
            <a:ext cx="5286412" cy="3964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00041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Бумагу прямо в рулоне нарезаем на полосы шириной в 2 см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сайт (для аттестации)\фотки\DSCF08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143116"/>
            <a:ext cx="5280000" cy="39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7148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Получившуюся многослойную полосу нарезаем на отрезки по 2 см длиной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сайт (для аттестации)\фотки\DSCF09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00306"/>
            <a:ext cx="4320000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5" name="Picture 3" descr="F:\сайт (для аттестации)\фотки\DSCF09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500306"/>
            <a:ext cx="4320000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203</Words>
  <PresentationFormat>Экран (4:3)</PresentationFormat>
  <Paragraphs>29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kvant</cp:lastModifiedBy>
  <cp:revision>21</cp:revision>
  <dcterms:created xsi:type="dcterms:W3CDTF">2015-11-18T17:43:28Z</dcterms:created>
  <dcterms:modified xsi:type="dcterms:W3CDTF">2015-11-27T05:32:45Z</dcterms:modified>
</cp:coreProperties>
</file>