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BFF-ADD6-4F50-AFD4-8200F39B44C6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0DFA-A2BA-4C9C-B3B3-9CF15B26E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BFF-ADD6-4F50-AFD4-8200F39B44C6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0DFA-A2BA-4C9C-B3B3-9CF15B26E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BFF-ADD6-4F50-AFD4-8200F39B44C6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0DFA-A2BA-4C9C-B3B3-9CF15B26EFF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BFF-ADD6-4F50-AFD4-8200F39B44C6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0DFA-A2BA-4C9C-B3B3-9CF15B26EFF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BFF-ADD6-4F50-AFD4-8200F39B44C6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0DFA-A2BA-4C9C-B3B3-9CF15B26E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BFF-ADD6-4F50-AFD4-8200F39B44C6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0DFA-A2BA-4C9C-B3B3-9CF15B26EFF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BFF-ADD6-4F50-AFD4-8200F39B44C6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0DFA-A2BA-4C9C-B3B3-9CF15B26E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BFF-ADD6-4F50-AFD4-8200F39B44C6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0DFA-A2BA-4C9C-B3B3-9CF15B26E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BFF-ADD6-4F50-AFD4-8200F39B44C6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0DFA-A2BA-4C9C-B3B3-9CF15B26E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BFF-ADD6-4F50-AFD4-8200F39B44C6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0DFA-A2BA-4C9C-B3B3-9CF15B26EFF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CBFF-ADD6-4F50-AFD4-8200F39B44C6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0DFA-A2BA-4C9C-B3B3-9CF15B26EFF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E82CBFF-ADD6-4F50-AFD4-8200F39B44C6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CEA0DFA-A2BA-4C9C-B3B3-9CF15B26EFF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1628800"/>
            <a:ext cx="6336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6000" dirty="0" smtClean="0"/>
              <a:t>Царство  </a:t>
            </a:r>
            <a:r>
              <a:rPr lang="ru-RU" sz="6000" dirty="0"/>
              <a:t>Г</a:t>
            </a:r>
            <a:r>
              <a:rPr lang="ru-RU" sz="6000" dirty="0" smtClean="0"/>
              <a:t>рибы</a:t>
            </a:r>
          </a:p>
          <a:p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4653136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Составил учитель биологии </a:t>
            </a:r>
          </a:p>
          <a:p>
            <a:r>
              <a:rPr lang="ru-RU" sz="2000" dirty="0" err="1" smtClean="0"/>
              <a:t>Шипачева</a:t>
            </a:r>
            <a:r>
              <a:rPr lang="ru-RU" sz="2000" dirty="0" smtClean="0"/>
              <a:t> Н.С , МБОУ « Яйская </a:t>
            </a:r>
            <a:r>
              <a:rPr lang="ru-RU" sz="2000" dirty="0" err="1" smtClean="0"/>
              <a:t>оош</a:t>
            </a:r>
            <a:r>
              <a:rPr lang="ru-RU" sz="2000" dirty="0" smtClean="0"/>
              <a:t> № 3» </a:t>
            </a:r>
            <a:r>
              <a:rPr lang="ru-RU" sz="2000" dirty="0" err="1" smtClean="0"/>
              <a:t>пгт</a:t>
            </a:r>
            <a:r>
              <a:rPr lang="ru-RU" sz="2000" dirty="0" smtClean="0"/>
              <a:t> </a:t>
            </a:r>
            <a:r>
              <a:rPr lang="ru-RU" sz="2000" dirty="0" err="1" smtClean="0"/>
              <a:t>Яя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07" y="3212976"/>
            <a:ext cx="4248472" cy="257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1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556792"/>
            <a:ext cx="820891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</a:t>
            </a:r>
            <a:r>
              <a:rPr lang="ru-RU" sz="3200" b="1" dirty="0" smtClean="0"/>
              <a:t>Рефлексивная    деятельность </a:t>
            </a:r>
            <a:endParaRPr lang="ru-RU" sz="3200" b="1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1.Что нового вы узнали сегодня на уроке?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2.Что бы вы хотели рассмотреть более подробно?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345638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2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41277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  Домашнее задание  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220486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Стр. 31  учебника ,ответить на вопросы  с 1-7 </a:t>
            </a:r>
            <a:endParaRPr lang="ru-RU" sz="28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24944"/>
            <a:ext cx="4464496" cy="314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72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4" y="2060848"/>
            <a:ext cx="47016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3600" dirty="0" smtClean="0"/>
              <a:t>Спасибо за  внимание!</a:t>
            </a:r>
            <a:endParaRPr lang="ru-RU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666223" cy="424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0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9273" y="1497538"/>
            <a:ext cx="7272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/>
              <a:t>Цель: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обучающихся с общей характеристикой грибов, их ролью в природе и жизни человека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b="1" i="1" dirty="0" smtClean="0"/>
              <a:t>Задачи: 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изучить особенности организмов, относящихся к царству грибов;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продолжить формировать умение работать с научной литературой для  получения учебной  информации;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воспитывать бережное отношение к окружающей среде;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7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627939"/>
              </p:ext>
            </p:extLst>
          </p:nvPr>
        </p:nvGraphicFramePr>
        <p:xfrm>
          <a:off x="683568" y="2276871"/>
          <a:ext cx="7776864" cy="26642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5389"/>
                <a:gridCol w="2725911"/>
                <a:gridCol w="2565564"/>
              </a:tblGrid>
              <a:tr h="1008113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Признаки сходства с растениями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Признаки сходства с животными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Признаки, характерные только для грибов</a:t>
                      </a:r>
                      <a:endParaRPr lang="ru-RU" dirty="0"/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5473" y="1268760"/>
            <a:ext cx="6976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таблицу с помощью учебника 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22-23</a:t>
            </a:r>
          </a:p>
          <a:p>
            <a:r>
              <a:rPr lang="ru-RU" dirty="0" smtClean="0"/>
              <a:t>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88" y="5085184"/>
            <a:ext cx="210462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5074493"/>
            <a:ext cx="2520281" cy="152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00" y="5064968"/>
            <a:ext cx="2016224" cy="15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1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441" y="162880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Грибы</a:t>
            </a:r>
            <a:endParaRPr lang="ru-RU" sz="40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771800" y="2204864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31640" y="285293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Одноклеточные</a:t>
            </a:r>
            <a:endParaRPr lang="ru-RU" sz="28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912359" y="2142875"/>
            <a:ext cx="360040" cy="6739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0" y="2909489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Многоклеточные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371703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-</a:t>
            </a:r>
            <a:r>
              <a:rPr lang="ru-RU" sz="2400" dirty="0" err="1" smtClean="0"/>
              <a:t>Мукор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        - Дрожжи 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92380" y="3717032"/>
            <a:ext cx="2143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-Шляпочные  </a:t>
            </a:r>
          </a:p>
          <a:p>
            <a:r>
              <a:rPr lang="ru-RU" sz="2400" dirty="0" smtClean="0"/>
              <a:t>-Трутовики   </a:t>
            </a:r>
          </a:p>
          <a:p>
            <a:r>
              <a:rPr lang="ru-RU" sz="2400" dirty="0" smtClean="0"/>
              <a:t>- </a:t>
            </a:r>
            <a:r>
              <a:rPr lang="ru-RU" sz="2400" dirty="0" err="1" smtClean="0"/>
              <a:t>Пеницилл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818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34076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Схема строения гриба</a:t>
            </a: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70485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4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72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5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91086"/>
            <a:ext cx="8424936" cy="547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86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820891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1868" y="1412776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Симбиоз</a:t>
            </a:r>
            <a:r>
              <a:rPr lang="ru-RU" sz="2000" dirty="0" smtClean="0"/>
              <a:t>- между корнями деревьев и грибницей гриба  устанавливается тесная связь, полезная как дереву, так и грибу. Нити грибницы оплетают корень и даже проникают внутрь образуя  </a:t>
            </a:r>
            <a:r>
              <a:rPr lang="ru-RU" sz="2000" b="1" dirty="0" smtClean="0"/>
              <a:t>микоризу.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847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468" y="1412776"/>
            <a:ext cx="65527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Закрепление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192075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1.Дополните схему строения грибницы, перечислите функции ее частей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3057708"/>
            <a:ext cx="3096344" cy="793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Грибница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3" y="4005064"/>
            <a:ext cx="2443871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?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4005064"/>
            <a:ext cx="23762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?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522920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Функции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91247" y="5229200"/>
            <a:ext cx="1721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</a:rPr>
              <a:t>Функции</a:t>
            </a:r>
          </a:p>
        </p:txBody>
      </p:sp>
    </p:spTree>
    <p:extLst>
      <p:ext uri="{BB962C8B-B14F-4D97-AF65-F5344CB8AC3E}">
        <p14:creationId xmlns:p14="http://schemas.microsoft.com/office/powerpoint/2010/main" val="39889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105</TotalTime>
  <Words>164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2016-01-18T05:08:52Z</dcterms:created>
  <dcterms:modified xsi:type="dcterms:W3CDTF">2016-01-20T04:16:32Z</dcterms:modified>
</cp:coreProperties>
</file>