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0" r:id="rId3"/>
    <p:sldId id="271" r:id="rId4"/>
    <p:sldId id="267" r:id="rId5"/>
    <p:sldId id="268" r:id="rId6"/>
    <p:sldId id="269" r:id="rId7"/>
    <p:sldId id="257" r:id="rId8"/>
    <p:sldId id="262" r:id="rId9"/>
    <p:sldId id="260" r:id="rId10"/>
    <p:sldId id="261" r:id="rId11"/>
    <p:sldId id="259" r:id="rId12"/>
    <p:sldId id="265" r:id="rId13"/>
    <p:sldId id="266" r:id="rId14"/>
    <p:sldId id="274" r:id="rId15"/>
    <p:sldId id="273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10680" y="145051"/>
            <a:ext cx="8472875" cy="341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Характеристика хвощей, плаунов и папоротников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Trebuchet MS" pitchFamily="34" charset="0"/>
                <a:cs typeface="Arial" pitchFamily="34" charset="0"/>
              </a:rPr>
              <a:t>Папоротники, хвощи и плауны имеют общие черты строения и размножения, большинство из них растет в тенистых влажных местах. Все вместе их называют папоротникообразные. Древесные формы среди этих растений встречаются редко, те, что есть, растут в тропических лесах.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5" name="Picture 5" descr="Папорот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558778"/>
            <a:ext cx="2608323" cy="304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Хвощ больш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24350"/>
            <a:ext cx="2520280" cy="307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Плау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24350"/>
            <a:ext cx="2452117" cy="307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3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tl1.ru/tl_files/presentations/Pimenov/%D0%92%D0%A3%D0%97%201.%20%D0%A0%D0%B0%D1%81%D1%82%D0%B5%D0%BD%D0%B8%D1%8F/3.%20%D0%A2%D0%B5%D1%81%D1%82%D1%80%D0%BE%D0%B2%D0%B0%D0%BD%D0%B8%D0%B5%20%D1%80%D0%B0%D1%81%D1%82%D0%B5%D0%BD%D0%B8%D1%8F/JData/%D0%9F%D0%BE%D0%B4%D0%B3%D0%BE%D1%82%D0%BE%D0%B2%D0%BA%D0%B0%20%D0%B2%20%D0%92%D0%A3%D0%97.%20%D0%A0%D0%B0%D1%81%D1%82%D0%B5%D0%BD%D0%B8%D1%8F/2.%20%D0%9C%D0%BD%D0%BE%D0%B3%D0%BE%D0%BE%D0%B1%D1%80%D0%B0%D0%B7%D0%B8%D0%B5/%D0%9F%D0%BB%D0%B0%D1%83%D0%BD%D1%86%D0%B8%D0%BA%D0%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3" y="620688"/>
            <a:ext cx="9156824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4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zadocs.ru/pars_docs/refs/47/46416/46416_html_2bce9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8598"/>
            <a:ext cx="7920880" cy="674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5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longleziku.science/pic-ru.static.z-dn.net/files/d16/d1e178b5f57a764e7be75e0270d457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55"/>
            <a:ext cx="8800887" cy="677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6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litmir.me/BookBinary/131909/1333220518/tab5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0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7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317" y="188640"/>
            <a:ext cx="855274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Па­по­рот­ни­ко­вид­ные, в от­ли­чие от по­кры­то­се­мен­ных, не имеют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про­во­дя­щей си­сте­мы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цвет­ков и пло­дов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хло­ро­пла­стов в клет­ках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эпи­дер­ми­са с устьи­ца­ми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Услож­не­ние в стро­е­нии па­по­рот­ни­ков по срав­не­нию с мхами со­сто­ит в по­яв­ле­нии у 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стеб­лей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ли­стьев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кор­ней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ри­зо­и­дов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 па­по­рот­ни­ков, в от­ли­чие от мхов,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из про­рос­шей споры раз­ви­ва­ет­ся за­ро­сток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про­ис­хо­дит че­ре­до­ва­ние по­ло­во­го и бес­по­ло­го по­ко­ле­ний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бес­по­лое раз­мно­же­ние про­ис­хо­дит с по­мо­щью спор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опло­до­тво­ре­ние не­воз­мож­но без воды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4.  Выс­шие рас­те­ния от­ли­ча­ют­ся от низ­ших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рас­чле­не­ни­ем тела на ор­га­ны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на­ли­чи­ем тал­ло­ма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ве­ге­та­тив­ным раз­мно­же­ни­ем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раз­мно­же­ни­ем спо­ра­ми</a:t>
            </a:r>
          </a:p>
        </p:txBody>
      </p:sp>
    </p:spTree>
    <p:extLst>
      <p:ext uri="{BB962C8B-B14F-4D97-AF65-F5344CB8AC3E}">
        <p14:creationId xmlns:p14="http://schemas.microsoft.com/office/powerpoint/2010/main" val="28106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274" y="188640"/>
            <a:ext cx="849694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Что раз­ви­ва­ет­ся из споры па­по­рот­ни­ка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сло­е­ви­ще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кор­не­ви­ще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сте­бель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за­ро­сток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опло­до­тво­ре­ния па­по­рот­ни­кам, хво­щам и пла­у­нам не­об­хо­ди­мо: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уча­стие на­се­ко­мых-опы­ли­те­лей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на­ли­чие ветра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при­сут­ствие воды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об­ра­зо­ва­ние пыль­це­вой труб­ки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 воз­ник­но­ве­нии па­по­рот­ни­ков в ис­то­рии при­ро­ды Земли сви­де­тель­ству­ет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су­ще­ство­ва­ние тра­вя­ни­стых и дре­вес­ных форм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на­ли­чие их от­пе­чат­ков и ока­ме­не­ло­стей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их спо­со­бы раз­мно­же­ния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их со­вре­мен­ное мно­го­об­ра­зие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По­че­му па­по­рот­ни­ки от­но­сят к выс­шим рас­те­ни­ям?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они оби­та­ют в на­зем­но-воз­душ­ной среде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их ор­га­низм со­сто­ит из тка­ней и ор­га­нов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их ор­га­низм — скоп­ле­ние кле­ток — сло­е­ви­ще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в их цикле раз­ви­тия бес­по­лое по­ко­ле­ние сме­ня­ет­ся по­ло­вым</a:t>
            </a:r>
          </a:p>
        </p:txBody>
      </p:sp>
    </p:spTree>
    <p:extLst>
      <p:ext uri="{BB962C8B-B14F-4D97-AF65-F5344CB8AC3E}">
        <p14:creationId xmlns:p14="http://schemas.microsoft.com/office/powerpoint/2010/main" val="5348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326" y="332656"/>
            <a:ext cx="864096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спо­ро­вым рас­те­ни­ям от­но­сит­ся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плаун бу­ла­во­вид­ный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сосна крым­ская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клен ост­ро­лист­ный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мак са­мо­сей­ка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10. Га­ме­то­фи­том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па­по­рот­ни­ка яв­ля­ет­ся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сорус (спо­ран­гии)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спора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зелёное рас­те­ние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за­ро­сток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цикле раз­ви­тия па­по­рот­ни­ка ор­ля­ка пре­об­ла­да­ет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спо­ро­фит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га­ме­то­фит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зелёная нить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спо­ран­гии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Га­ме­то­фи­том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па­по­рот­ни­ка яв­ля­ет­ся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за­ро­сток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спора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зелёное рас­те­ние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зи­го­та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476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89" y="620688"/>
            <a:ext cx="862969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 услож­не­нии па­по­рот­ни­ков по срав­не­нию со мхами сви­де­тель­ству­ет раз­ви­тие у па­по­рот­ни­ков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га­ме­то­фи­та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ли­стьев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спор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кор­ней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На­ли­чие у па­по­рот­ни­ков корня сви­де­тель­ству­ет об их услож­не­нии по срав­не­нию 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го­ло­се­мен­ны­ми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мхами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пла­у­на­ми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хво­ща­ми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чём про­яв­ля­ет­ся за­ви­си­мость па­по­рот­ни­ков от вод­ной среды?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от­сут­ствие устьиц в ли­стьях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со­зре­ва­ние спор в воде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не­об­хо­ди­мость воды для опло­до­тво­ре­ния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от­сут­ствие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корня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4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Что сви­де­тель­ству­ет о более вы­со­кой ор­га­ни­за­ции па­по­рот­ни­ков по срав­не­нию с мхами? 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кле­точ­ное стро­е­ние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раз­мно­же­ние спо­ра­ми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3) на­ли­чие у них кор­ней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4) че­ре­до­ва­ние по­ло­во­го и бес­по­ло­го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по­ко­ле­ний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Древ­ние дре­во­вид­ные па­по­рот­ни­ки спо­соб­ство­ва­ли 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об­ра­зо­ва­нию болот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со­зда­нию пер­вич­ной ат­мо­сфе­ры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3) фор­ми­ро­ва­нию со­вре­мен­но­го ланд­шаф­та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4) об­ра­зо­ва­нию за­ле­жей ка­мен­но­го угля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В жиз­нен­ном цикле па­по­рот­ни­ка пре­об­ла­да­ет 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га­п­ло­ид­ная спора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га­ме­то­фит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3) ди­пло­ид­ное рас­те­ние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спо­ран­гий</a:t>
            </a:r>
          </a:p>
        </p:txBody>
      </p:sp>
    </p:spTree>
    <p:extLst>
      <p:ext uri="{BB962C8B-B14F-4D97-AF65-F5344CB8AC3E}">
        <p14:creationId xmlns:p14="http://schemas.microsoft.com/office/powerpoint/2010/main" val="29574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320" y="764704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19.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па­по­рот­ни­ко­вид­ных рас­те­ний, в от­ли­чие от по­кры­то­се­мен­ных, от­сут­ству­ют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корни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ли­стья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стеб­ли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плоды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Спо­ро­фит па­по­рот­ни­ка ор­ля­ка пред­став­лен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за­рост­ком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зи­го­той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спо­ран­ги­ем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ли­сто­сте­бель­ным рас­те­ни­ем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21.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Вайя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— это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га­ме­то­фит мха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часть га­ме­то­фи­та па­по­рот­ни­ка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лист па­по­рот­ни­ка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часть спо­ро­фи­та мха</a:t>
            </a:r>
          </a:p>
        </p:txBody>
      </p:sp>
    </p:spTree>
    <p:extLst>
      <p:ext uri="{BB962C8B-B14F-4D97-AF65-F5344CB8AC3E}">
        <p14:creationId xmlns:p14="http://schemas.microsoft.com/office/powerpoint/2010/main" val="27098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257" y="764704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Папоротники</a:t>
            </a:r>
            <a:r>
              <a:rPr lang="ru-RU" sz="2800" dirty="0"/>
              <a:t>, хвощи и плауны - древние растения. 350 млн лет назад среди них было много больших деревьев, именно они формировали леса на планете. В то время на Земле был теплый влажный климат, в том числе и там, где сегодня находится Антарктида. Когда деревья падали в воду, они пропитывались там минеральными солями и </a:t>
            </a:r>
            <a:r>
              <a:rPr lang="ru-RU" sz="2800" dirty="0" smtClean="0"/>
              <a:t>окаменевали. </a:t>
            </a:r>
            <a:r>
              <a:rPr lang="ru-RU" sz="2800" dirty="0"/>
              <a:t>В последствие из них образовывался каменный уголь. Сегодня он служит нам источником энергии. Таким образом, можно сказать, энергия солнца была преобразована растениями и запасена на Земле.</a:t>
            </a:r>
          </a:p>
        </p:txBody>
      </p:sp>
    </p:spTree>
    <p:extLst>
      <p:ext uri="{BB962C8B-B14F-4D97-AF65-F5344CB8AC3E}">
        <p14:creationId xmlns:p14="http://schemas.microsoft.com/office/powerpoint/2010/main" val="160803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o.reshuege.ru/get_file?id=212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9" b="7601"/>
          <a:stretch/>
        </p:blipFill>
        <p:spPr bwMode="auto">
          <a:xfrm>
            <a:off x="1671055" y="1564282"/>
            <a:ext cx="5349217" cy="445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868650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22.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Какой циф­рой обо­зна­чен га­ме­то­фит па­по­рот­ни­ка?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9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3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300" dirty="0" smtClean="0"/>
              <a:t>Папоротники</a:t>
            </a:r>
            <a:r>
              <a:rPr lang="ru-RU" sz="2300" dirty="0"/>
              <a:t>, хвощи и плауны относят к высшим растениям. Они устроены сложнее, чем мхи, но проще, чем семенные растения. Все они образуют споры, поэтому их относят к споровым растениям.</a:t>
            </a:r>
          </a:p>
          <a:p>
            <a:r>
              <a:rPr lang="ru-RU" sz="2300" dirty="0" smtClean="0"/>
              <a:t>	У </a:t>
            </a:r>
            <a:r>
              <a:rPr lang="ru-RU" sz="2300" dirty="0"/>
              <a:t>папоротников, хвощей и плаунов есть не только основная ткань, но и покровная, проводящая и механическая. Проводящая ткань образует цилиндр в центре корня и побега — стелу, состоящую из древесины и луба. По древесине идет восходящий ток воды с минеральными веществами, по лубу — нисходящий ток органических веществ.</a:t>
            </a:r>
          </a:p>
          <a:p>
            <a:r>
              <a:rPr lang="ru-RU" sz="2300" dirty="0" smtClean="0"/>
              <a:t>	Развитие специализированных </a:t>
            </a:r>
            <a:r>
              <a:rPr lang="ru-RU" sz="2300" dirty="0"/>
              <a:t>тканей позволило этим растениям иметь большие размеры и более широко расселиться по суше Земли, чем это могли сделать мхи</a:t>
            </a:r>
            <a:r>
              <a:rPr lang="ru-RU" sz="2300" dirty="0" smtClean="0"/>
              <a:t>.</a:t>
            </a:r>
          </a:p>
          <a:p>
            <a:r>
              <a:rPr lang="ru-RU" sz="2300" dirty="0"/>
              <a:t>	Половое и бесполое размножение чередуются. Из спор развивается маленький заросток, который живет не долго. На заростке формируются гаметы (половые клетки). С помощью воды сперматозоиды достигают яйцеклеток. Из образовавшейся зиготы уже развивается большое зеленое растение, которое живет много лет и образует споры.</a:t>
            </a:r>
          </a:p>
        </p:txBody>
      </p:sp>
    </p:spTree>
    <p:extLst>
      <p:ext uri="{BB962C8B-B14F-4D97-AF65-F5344CB8AC3E}">
        <p14:creationId xmlns:p14="http://schemas.microsoft.com/office/powerpoint/2010/main" val="18189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s00.infourok.ru/images/doc/187/214256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" y="3364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95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s00.infourok.ru/images/doc/187/214256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3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s00.infourok.ru/images/doc/144/167265/img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8" y="-3540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87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s00.infourok.ru/images/doc/236/131223/1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3" y="-38742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otvet.imgsmail.ru/download/u_79ee0ae1e3ac1dd3a7943a61208303f2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34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xn--e1aogju.xn--p1ai/upload/sx/601/preview/2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4096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57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79</Words>
  <Application>Microsoft Office PowerPoint</Application>
  <PresentationFormat>Экран (4:3)</PresentationFormat>
  <Paragraphs>114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АВС</dc:creator>
  <cp:lastModifiedBy>АВС</cp:lastModifiedBy>
  <cp:revision>19</cp:revision>
  <dcterms:created xsi:type="dcterms:W3CDTF">2016-01-17T10:32:31Z</dcterms:created>
  <dcterms:modified xsi:type="dcterms:W3CDTF">2016-01-20T11:42:19Z</dcterms:modified>
</cp:coreProperties>
</file>