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75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68" r:id="rId17"/>
    <p:sldId id="266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2FE9C-D36B-4048-AA23-E1A36AA311F9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7CA19-332E-4A1F-869C-C2030087CE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5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5D440D9A-AC02-436E-8E6A-E4FD3F9F409D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168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7863"/>
            <a:ext cx="4591050" cy="34448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661988" algn="l"/>
                <a:tab pos="1327150" algn="l"/>
                <a:tab pos="1990725" algn="l"/>
                <a:tab pos="2655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661988" algn="l"/>
                <a:tab pos="1327150" algn="l"/>
                <a:tab pos="1990725" algn="l"/>
                <a:tab pos="2655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661988" algn="l"/>
                <a:tab pos="1327150" algn="l"/>
                <a:tab pos="1990725" algn="l"/>
                <a:tab pos="2655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661988" algn="l"/>
                <a:tab pos="1327150" algn="l"/>
                <a:tab pos="1990725" algn="l"/>
                <a:tab pos="2655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661988" algn="l"/>
                <a:tab pos="1327150" algn="l"/>
                <a:tab pos="1990725" algn="l"/>
                <a:tab pos="2655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7150" algn="l"/>
                <a:tab pos="1990725" algn="l"/>
                <a:tab pos="2655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7150" algn="l"/>
                <a:tab pos="1990725" algn="l"/>
                <a:tab pos="2655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7150" algn="l"/>
                <a:tab pos="1990725" algn="l"/>
                <a:tab pos="2655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7150" algn="l"/>
                <a:tab pos="1990725" algn="l"/>
                <a:tab pos="2655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Times New Roman" pitchFamily="18" charset="0"/>
              <a:buNone/>
            </a:pPr>
            <a:fld id="{AC395B4C-67F2-4EA8-BA20-388C9373A57E}" type="slidenum">
              <a:rPr lang="ru-RU" smtClean="0"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 hangingPunct="1">
                <a:buFont typeface="Times New Roman" pitchFamily="18" charset="0"/>
                <a:buNone/>
              </a:pPr>
              <a:t>19</a:t>
            </a:fld>
            <a:endParaRPr lang="ru-RU" smtClean="0"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Окружность и круг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4953000"/>
            <a:ext cx="3632448" cy="1219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err="1" smtClean="0"/>
              <a:t>Шерина</a:t>
            </a:r>
            <a:r>
              <a:rPr lang="ru-RU" dirty="0" smtClean="0"/>
              <a:t> Светлана Алексеевна, </a:t>
            </a:r>
          </a:p>
          <a:p>
            <a:pPr algn="l"/>
            <a:r>
              <a:rPr lang="ru-RU" dirty="0"/>
              <a:t>у</a:t>
            </a:r>
            <a:r>
              <a:rPr lang="ru-RU" smtClean="0"/>
              <a:t>читель математики </a:t>
            </a:r>
          </a:p>
          <a:p>
            <a:pPr algn="l"/>
            <a:r>
              <a:rPr lang="ru-RU" smtClean="0"/>
              <a:t>МБОУ </a:t>
            </a:r>
            <a:r>
              <a:rPr lang="ru-RU" dirty="0" smtClean="0"/>
              <a:t>«</a:t>
            </a:r>
            <a:r>
              <a:rPr lang="ru-RU" dirty="0" err="1" smtClean="0"/>
              <a:t>Борисовская</a:t>
            </a:r>
            <a:r>
              <a:rPr lang="ru-RU" dirty="0" smtClean="0"/>
              <a:t> средняя общеобразовательная школа».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1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50912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Окружность – это замкнутая линия, все точки которой находятся на одинаковом расстоянии от его центра.</a:t>
            </a:r>
          </a:p>
        </p:txBody>
      </p:sp>
      <p:sp>
        <p:nvSpPr>
          <p:cNvPr id="3" name="Овал 2"/>
          <p:cNvSpPr/>
          <p:nvPr/>
        </p:nvSpPr>
        <p:spPr>
          <a:xfrm>
            <a:off x="2843808" y="476672"/>
            <a:ext cx="3744416" cy="34563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644008" y="21328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6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431452" y="1093240"/>
            <a:ext cx="4104456" cy="4104456"/>
            <a:chOff x="2431452" y="1093240"/>
            <a:chExt cx="4104456" cy="4104456"/>
          </a:xfrm>
        </p:grpSpPr>
        <p:sp>
          <p:nvSpPr>
            <p:cNvPr id="2" name="Овал 1"/>
            <p:cNvSpPr/>
            <p:nvPr/>
          </p:nvSpPr>
          <p:spPr>
            <a:xfrm>
              <a:off x="2431452" y="1093240"/>
              <a:ext cx="4104456" cy="4104456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Овал 2"/>
            <p:cNvSpPr/>
            <p:nvPr/>
          </p:nvSpPr>
          <p:spPr>
            <a:xfrm>
              <a:off x="4393670" y="3064459"/>
              <a:ext cx="90010" cy="81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683568" y="558924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Круг  - это часть плоскости, ограниченная окружностью</a:t>
            </a:r>
          </a:p>
        </p:txBody>
      </p:sp>
    </p:spTree>
    <p:extLst>
      <p:ext uri="{BB962C8B-B14F-4D97-AF65-F5344CB8AC3E}">
        <p14:creationId xmlns:p14="http://schemas.microsoft.com/office/powerpoint/2010/main" val="24327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3B20EA7-1910-4D7D-8A89-3CA72726E1B7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7651" name="Oval 1"/>
          <p:cNvSpPr>
            <a:spLocks noChangeArrowheads="1"/>
          </p:cNvSpPr>
          <p:nvPr/>
        </p:nvSpPr>
        <p:spPr bwMode="auto">
          <a:xfrm>
            <a:off x="900113" y="188913"/>
            <a:ext cx="7272337" cy="6480175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7652" name="Oval 2"/>
          <p:cNvSpPr>
            <a:spLocks noChangeArrowheads="1"/>
          </p:cNvSpPr>
          <p:nvPr/>
        </p:nvSpPr>
        <p:spPr bwMode="auto">
          <a:xfrm>
            <a:off x="1258888" y="404813"/>
            <a:ext cx="6553200" cy="6048375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981075"/>
            <a:ext cx="2057400" cy="182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9388" y="153988"/>
            <a:ext cx="17287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5400" b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4" charset="0"/>
              </a:rPr>
              <a:t>Цирк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4336" y="196374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Циркуль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7369523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16459 L -0.10451 -0.13426 L -0.16371 -0.08982 L -0.22326 -0.02824 C -0.26909 0.01365 -0.29375 0.1375 -0.29375 0.20162 C -0.29375 0.27615 -0.27534 0.3824 -0.22899 0.42384 L -0.16284 0.50231 L -0.10833 0.54328 L -0.01753 0.57662 C 0.01059 0.5787 0.04132 0.58078 0.06789 0.57129 C 0.0948 0.5618 0.11233 0.55 0.14306 0.52106 C 0.17344 0.4912 0.22761 0.43264 0.25174 0.39421 C 0.2757 0.35555 0.27934 0.31551 0.28681 0.28819 L 0.29688 0.23055 L 0.29375 0.16551 C 0.29219 0.1456 0.29115 0.13287 0.28421 0.11134 C 0.27761 0.09004 0.26754 0.06574 0.25313 0.0368 C 0.23976 0.00231 0.21754 -0.03565 0.19514 -0.06181 C 0.17223 -0.0882 0.1533 -0.10394 0.11754 -0.12153 C 0.08178 -0.13866 0.00851 -0.15625 -0.02031 -0.16459 Z " rAng="0" ptsTypes="FFFffFFFffffFFfffffF">
                                      <p:cBhvr additive="repl">
                                        <p:cTn id="6" dur="5000" fill="hold"/>
                                        <p:tgtEl>
                                          <p:spTgt spid="28675"/>
                                        </p:tgtEl>
                                      </p:cBhvr>
                                      <p:rCtr x="2187" y="37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3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187450" y="260350"/>
            <a:ext cx="6522940" cy="139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b="1" dirty="0"/>
              <a:t>Перечислите все радиусы , </a:t>
            </a:r>
          </a:p>
          <a:p>
            <a:pPr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b="1" dirty="0"/>
              <a:t>диаметры </a:t>
            </a:r>
            <a:r>
              <a:rPr lang="ru-RU" sz="3600" b="1" dirty="0" smtClean="0"/>
              <a:t>окружности</a:t>
            </a:r>
            <a:r>
              <a:rPr lang="ru-RU" sz="3600" b="1" dirty="0"/>
              <a:t>.</a:t>
            </a:r>
          </a:p>
        </p:txBody>
      </p:sp>
      <p:sp>
        <p:nvSpPr>
          <p:cNvPr id="17417" name="Oval 4"/>
          <p:cNvSpPr>
            <a:spLocks noChangeArrowheads="1"/>
          </p:cNvSpPr>
          <p:nvPr/>
        </p:nvSpPr>
        <p:spPr bwMode="auto">
          <a:xfrm>
            <a:off x="1706563" y="1773238"/>
            <a:ext cx="5097462" cy="4943475"/>
          </a:xfrm>
          <a:prstGeom prst="ellips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flipH="1">
            <a:off x="2268538" y="2565400"/>
            <a:ext cx="142875" cy="3240088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7" name="Line 20"/>
          <p:cNvSpPr>
            <a:spLocks noChangeShapeType="1"/>
          </p:cNvSpPr>
          <p:nvPr/>
        </p:nvSpPr>
        <p:spPr bwMode="auto">
          <a:xfrm>
            <a:off x="2375694" y="2601006"/>
            <a:ext cx="3744912" cy="338455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662906" y="4064000"/>
            <a:ext cx="2592388" cy="1428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4183856" y="1707925"/>
            <a:ext cx="71438" cy="5084762"/>
          </a:xfrm>
          <a:prstGeom prst="lin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28" name="Line 18"/>
          <p:cNvSpPr>
            <a:spLocks noChangeShapeType="1"/>
          </p:cNvSpPr>
          <p:nvPr/>
        </p:nvSpPr>
        <p:spPr bwMode="auto">
          <a:xfrm flipV="1">
            <a:off x="2339975" y="4221163"/>
            <a:ext cx="4464050" cy="1498600"/>
          </a:xfrm>
          <a:prstGeom prst="line">
            <a:avLst/>
          </a:prstGeom>
          <a:noFill/>
          <a:ln w="57150">
            <a:solidFill>
              <a:srgbClr val="66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6155247" y="2578781"/>
            <a:ext cx="35719" cy="338625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0794" tIns="50397" rIns="100794" bIns="50397"/>
          <a:lstStyle/>
          <a:p>
            <a:endParaRPr lang="ru-RU"/>
          </a:p>
        </p:txBody>
      </p:sp>
      <p:sp>
        <p:nvSpPr>
          <p:cNvPr id="17424" name="Oval 6"/>
          <p:cNvSpPr>
            <a:spLocks noChangeArrowheads="1"/>
          </p:cNvSpPr>
          <p:nvPr/>
        </p:nvSpPr>
        <p:spPr bwMode="auto">
          <a:xfrm>
            <a:off x="1675720" y="3975100"/>
            <a:ext cx="157163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425" name="Oval 6"/>
          <p:cNvSpPr>
            <a:spLocks noChangeArrowheads="1"/>
          </p:cNvSpPr>
          <p:nvPr/>
        </p:nvSpPr>
        <p:spPr bwMode="auto">
          <a:xfrm flipH="1" flipV="1">
            <a:off x="4067175" y="4149725"/>
            <a:ext cx="217488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426" name="Oval 6"/>
          <p:cNvSpPr>
            <a:spLocks noChangeArrowheads="1"/>
          </p:cNvSpPr>
          <p:nvPr/>
        </p:nvSpPr>
        <p:spPr bwMode="auto">
          <a:xfrm>
            <a:off x="2339975" y="2492375"/>
            <a:ext cx="157163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427" name="Oval 6"/>
          <p:cNvSpPr>
            <a:spLocks noChangeArrowheads="1"/>
          </p:cNvSpPr>
          <p:nvPr/>
        </p:nvSpPr>
        <p:spPr bwMode="auto">
          <a:xfrm>
            <a:off x="4198937" y="1700213"/>
            <a:ext cx="157163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428" name="Oval 6"/>
          <p:cNvSpPr>
            <a:spLocks noChangeArrowheads="1"/>
          </p:cNvSpPr>
          <p:nvPr/>
        </p:nvSpPr>
        <p:spPr bwMode="auto">
          <a:xfrm>
            <a:off x="2195513" y="5734050"/>
            <a:ext cx="157162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429" name="Oval 6"/>
          <p:cNvSpPr>
            <a:spLocks noChangeArrowheads="1"/>
          </p:cNvSpPr>
          <p:nvPr/>
        </p:nvSpPr>
        <p:spPr bwMode="auto">
          <a:xfrm>
            <a:off x="6121060" y="2520837"/>
            <a:ext cx="157163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430" name="Oval 6"/>
          <p:cNvSpPr>
            <a:spLocks noChangeArrowheads="1"/>
          </p:cNvSpPr>
          <p:nvPr/>
        </p:nvSpPr>
        <p:spPr bwMode="auto">
          <a:xfrm>
            <a:off x="6732588" y="4149725"/>
            <a:ext cx="157162" cy="160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431" name="Oval 6"/>
          <p:cNvSpPr>
            <a:spLocks noChangeArrowheads="1"/>
          </p:cNvSpPr>
          <p:nvPr/>
        </p:nvSpPr>
        <p:spPr bwMode="auto">
          <a:xfrm>
            <a:off x="6042025" y="5871483"/>
            <a:ext cx="157162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432" name="Oval 6"/>
          <p:cNvSpPr>
            <a:spLocks noChangeArrowheads="1"/>
          </p:cNvSpPr>
          <p:nvPr/>
        </p:nvSpPr>
        <p:spPr bwMode="auto">
          <a:xfrm>
            <a:off x="4120355" y="6636544"/>
            <a:ext cx="157163" cy="160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284663" y="3716338"/>
            <a:ext cx="539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O</a:t>
            </a:r>
            <a:endParaRPr lang="ru-RU" sz="3600" b="1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372225" y="198278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D</a:t>
            </a:r>
            <a:endParaRPr lang="ru-RU" sz="3600" b="1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7092950" y="3783013"/>
            <a:ext cx="488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E</a:t>
            </a:r>
            <a:endParaRPr lang="ru-RU" sz="3600" b="1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4356100" y="1844675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/>
              <a:t>С</a:t>
            </a: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1835150" y="1911350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/>
              <a:t>В</a:t>
            </a: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1547813" y="5727700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L</a:t>
            </a:r>
            <a:endParaRPr lang="ru-RU" sz="3600" b="1"/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4284663" y="5876925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K</a:t>
            </a:r>
            <a:endParaRPr lang="ru-RU" sz="3600" b="1"/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6516688" y="5799138"/>
            <a:ext cx="46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/>
              <a:t>F</a:t>
            </a:r>
            <a:endParaRPr lang="ru-RU" sz="3600" b="1"/>
          </a:p>
        </p:txBody>
      </p:sp>
      <p:sp>
        <p:nvSpPr>
          <p:cNvPr id="17441" name="Rectangle 33"/>
          <p:cNvSpPr>
            <a:spLocks noChangeArrowheads="1"/>
          </p:cNvSpPr>
          <p:nvPr/>
        </p:nvSpPr>
        <p:spPr bwMode="auto">
          <a:xfrm>
            <a:off x="1116013" y="3494088"/>
            <a:ext cx="51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0439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" grpId="0" animBg="1"/>
      <p:bldP spid="27" grpId="0" animBg="1"/>
      <p:bldP spid="5139" grpId="0" animBg="1"/>
      <p:bldP spid="5138" grpId="0" animBg="1"/>
      <p:bldP spid="28" grpId="0" animBg="1"/>
      <p:bldP spid="5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471749"/>
              </p:ext>
            </p:extLst>
          </p:nvPr>
        </p:nvGraphicFramePr>
        <p:xfrm>
          <a:off x="107504" y="404664"/>
          <a:ext cx="8928992" cy="63738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8312"/>
                <a:gridCol w="6120680"/>
              </a:tblGrid>
              <a:tr h="1189137">
                <a:tc>
                  <a:txBody>
                    <a:bodyPr/>
                    <a:lstStyle/>
                    <a:p>
                      <a:pPr indent="52324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Круг – это</a:t>
                      </a:r>
                    </a:p>
                    <a:p>
                      <a:pPr indent="52324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отрезок, соединяющий две любые точки окружности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435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Радиус – это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отрезок, соединяющий две точки окружности и проходящий через центр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943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Окружность – это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часть плоскости, ограниченная окружностью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435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Диаметр – это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замкнутая линия, все точки которой находятся на одинаковом расстоянии от центра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189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отрезок, соединяющий центр окружности с любой точкой на окружности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8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937677"/>
              </p:ext>
            </p:extLst>
          </p:nvPr>
        </p:nvGraphicFramePr>
        <p:xfrm>
          <a:off x="107504" y="404664"/>
          <a:ext cx="8928992" cy="63738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808312"/>
                <a:gridCol w="6120680"/>
              </a:tblGrid>
              <a:tr h="1189137">
                <a:tc>
                  <a:txBody>
                    <a:bodyPr/>
                    <a:lstStyle/>
                    <a:p>
                      <a:pPr indent="52324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Круг – это</a:t>
                      </a:r>
                    </a:p>
                    <a:p>
                      <a:pPr indent="523240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отрезок, соединяющий две любые точки окружности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435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Радиус – это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отрезок, соединяющий две точки окружности и проходящий через центр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9438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Окружность – это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часть плоскости, ограниченная окружностью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435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Диаметр – это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замкнутая линия, все точки которой находятся на одинаковом расстоянии от центра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  <a:tr h="1189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отрезок, соединяющий центр окружности с любой точкой на окружности</a:t>
                      </a:r>
                      <a:endParaRPr lang="ru-RU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2195736" y="620688"/>
            <a:ext cx="792088" cy="26642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1907704" y="1844824"/>
            <a:ext cx="1008112" cy="4248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591780" y="3284984"/>
            <a:ext cx="396044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195736" y="1952836"/>
            <a:ext cx="792088" cy="2412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8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26" y="188640"/>
            <a:ext cx="8572560" cy="5953294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Цель: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1. различать окружность и круг;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2. определять радиус и диаметр;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3. выполнять построение окружности.</a:t>
            </a:r>
          </a:p>
        </p:txBody>
      </p:sp>
    </p:spTree>
    <p:extLst>
      <p:ext uri="{BB962C8B-B14F-4D97-AF65-F5344CB8AC3E}">
        <p14:creationId xmlns:p14="http://schemas.microsoft.com/office/powerpoint/2010/main" val="5013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923865"/>
            <a:ext cx="6094938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>
                <a:solidFill>
                  <a:srgbClr val="002060"/>
                </a:solidFill>
              </a:rPr>
              <a:t>Я узнал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r>
              <a:rPr lang="ru-RU" sz="7200" b="1" dirty="0">
                <a:solidFill>
                  <a:srgbClr val="002060"/>
                </a:solidFill>
              </a:rPr>
              <a:t>Я запомнил </a:t>
            </a:r>
            <a:endParaRPr lang="ru-RU" sz="7200" b="1" dirty="0" smtClean="0">
              <a:solidFill>
                <a:srgbClr val="002060"/>
              </a:solidFill>
            </a:endParaRPr>
          </a:p>
          <a:p>
            <a:r>
              <a:rPr lang="ru-RU" sz="7200" b="1" dirty="0" smtClean="0">
                <a:solidFill>
                  <a:srgbClr val="002060"/>
                </a:solidFill>
              </a:rPr>
              <a:t> </a:t>
            </a:r>
            <a:r>
              <a:rPr lang="ru-RU" sz="7200" b="1" dirty="0">
                <a:solidFill>
                  <a:srgbClr val="002060"/>
                </a:solidFill>
              </a:rPr>
              <a:t>Я смог</a:t>
            </a:r>
          </a:p>
        </p:txBody>
      </p:sp>
    </p:spTree>
    <p:extLst>
      <p:ext uri="{BB962C8B-B14F-4D97-AF65-F5344CB8AC3E}">
        <p14:creationId xmlns:p14="http://schemas.microsoft.com/office/powerpoint/2010/main" val="6964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1022" y="241472"/>
            <a:ext cx="5111097" cy="597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49159" y="61967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Творчество Бена Гейне - рисунки из кругов</a:t>
            </a:r>
          </a:p>
        </p:txBody>
      </p:sp>
      <p:pic>
        <p:nvPicPr>
          <p:cNvPr id="5125" name="Picture 5" descr="http://ihappymama.ru/wp-content/uploads/2015/10/applikatsiya-iz-krugo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699" y="5138"/>
            <a:ext cx="4275987" cy="32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137468"/>
            <a:ext cx="7018129" cy="370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6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557" y="2969568"/>
            <a:ext cx="3988443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36" y="-387424"/>
            <a:ext cx="8836025" cy="573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4321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329940" y="1268760"/>
            <a:ext cx="3816424" cy="280831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Соединительная линия уступом 6"/>
          <p:cNvCxnSpPr/>
          <p:nvPr/>
        </p:nvCxnSpPr>
        <p:spPr>
          <a:xfrm flipV="1">
            <a:off x="2123728" y="1880828"/>
            <a:ext cx="4968552" cy="2304256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олилиния 8"/>
          <p:cNvSpPr/>
          <p:nvPr/>
        </p:nvSpPr>
        <p:spPr>
          <a:xfrm>
            <a:off x="4470400" y="1403927"/>
            <a:ext cx="4027055" cy="4655128"/>
          </a:xfrm>
          <a:custGeom>
            <a:avLst/>
            <a:gdLst>
              <a:gd name="connsiteX0" fmla="*/ 0 w 4027055"/>
              <a:gd name="connsiteY0" fmla="*/ 4655128 h 4655128"/>
              <a:gd name="connsiteX1" fmla="*/ 18473 w 4027055"/>
              <a:gd name="connsiteY1" fmla="*/ 4544291 h 4655128"/>
              <a:gd name="connsiteX2" fmla="*/ 36945 w 4027055"/>
              <a:gd name="connsiteY2" fmla="*/ 4516582 h 4655128"/>
              <a:gd name="connsiteX3" fmla="*/ 73891 w 4027055"/>
              <a:gd name="connsiteY3" fmla="*/ 4433455 h 4655128"/>
              <a:gd name="connsiteX4" fmla="*/ 83127 w 4027055"/>
              <a:gd name="connsiteY4" fmla="*/ 4396509 h 4655128"/>
              <a:gd name="connsiteX5" fmla="*/ 120073 w 4027055"/>
              <a:gd name="connsiteY5" fmla="*/ 4341091 h 4655128"/>
              <a:gd name="connsiteX6" fmla="*/ 138545 w 4027055"/>
              <a:gd name="connsiteY6" fmla="*/ 4313382 h 4655128"/>
              <a:gd name="connsiteX7" fmla="*/ 157018 w 4027055"/>
              <a:gd name="connsiteY7" fmla="*/ 4276437 h 4655128"/>
              <a:gd name="connsiteX8" fmla="*/ 221673 w 4027055"/>
              <a:gd name="connsiteY8" fmla="*/ 4211782 h 4655128"/>
              <a:gd name="connsiteX9" fmla="*/ 258618 w 4027055"/>
              <a:gd name="connsiteY9" fmla="*/ 4165600 h 4655128"/>
              <a:gd name="connsiteX10" fmla="*/ 286327 w 4027055"/>
              <a:gd name="connsiteY10" fmla="*/ 4137891 h 4655128"/>
              <a:gd name="connsiteX11" fmla="*/ 341745 w 4027055"/>
              <a:gd name="connsiteY11" fmla="*/ 4110182 h 4655128"/>
              <a:gd name="connsiteX12" fmla="*/ 369455 w 4027055"/>
              <a:gd name="connsiteY12" fmla="*/ 4091709 h 4655128"/>
              <a:gd name="connsiteX13" fmla="*/ 471055 w 4027055"/>
              <a:gd name="connsiteY13" fmla="*/ 4073237 h 4655128"/>
              <a:gd name="connsiteX14" fmla="*/ 775855 w 4027055"/>
              <a:gd name="connsiteY14" fmla="*/ 4082473 h 4655128"/>
              <a:gd name="connsiteX15" fmla="*/ 858982 w 4027055"/>
              <a:gd name="connsiteY15" fmla="*/ 4091709 h 4655128"/>
              <a:gd name="connsiteX16" fmla="*/ 960582 w 4027055"/>
              <a:gd name="connsiteY16" fmla="*/ 4100946 h 4655128"/>
              <a:gd name="connsiteX17" fmla="*/ 1080655 w 4027055"/>
              <a:gd name="connsiteY17" fmla="*/ 4119418 h 4655128"/>
              <a:gd name="connsiteX18" fmla="*/ 1246909 w 4027055"/>
              <a:gd name="connsiteY18" fmla="*/ 4110182 h 4655128"/>
              <a:gd name="connsiteX19" fmla="*/ 1283855 w 4027055"/>
              <a:gd name="connsiteY19" fmla="*/ 4100946 h 4655128"/>
              <a:gd name="connsiteX20" fmla="*/ 1311564 w 4027055"/>
              <a:gd name="connsiteY20" fmla="*/ 4091709 h 4655128"/>
              <a:gd name="connsiteX21" fmla="*/ 1422400 w 4027055"/>
              <a:gd name="connsiteY21" fmla="*/ 4064000 h 4655128"/>
              <a:gd name="connsiteX22" fmla="*/ 1533236 w 4027055"/>
              <a:gd name="connsiteY22" fmla="*/ 3971637 h 4655128"/>
              <a:gd name="connsiteX23" fmla="*/ 1551709 w 4027055"/>
              <a:gd name="connsiteY23" fmla="*/ 3934691 h 4655128"/>
              <a:gd name="connsiteX24" fmla="*/ 1560945 w 4027055"/>
              <a:gd name="connsiteY24" fmla="*/ 3906982 h 4655128"/>
              <a:gd name="connsiteX25" fmla="*/ 1588655 w 4027055"/>
              <a:gd name="connsiteY25" fmla="*/ 3851564 h 4655128"/>
              <a:gd name="connsiteX26" fmla="*/ 1607127 w 4027055"/>
              <a:gd name="connsiteY26" fmla="*/ 3759200 h 4655128"/>
              <a:gd name="connsiteX27" fmla="*/ 1616364 w 4027055"/>
              <a:gd name="connsiteY27" fmla="*/ 3713018 h 4655128"/>
              <a:gd name="connsiteX28" fmla="*/ 1634836 w 4027055"/>
              <a:gd name="connsiteY28" fmla="*/ 3657600 h 4655128"/>
              <a:gd name="connsiteX29" fmla="*/ 1653309 w 4027055"/>
              <a:gd name="connsiteY29" fmla="*/ 3546764 h 4655128"/>
              <a:gd name="connsiteX30" fmla="*/ 1671782 w 4027055"/>
              <a:gd name="connsiteY30" fmla="*/ 3509818 h 4655128"/>
              <a:gd name="connsiteX31" fmla="*/ 1699491 w 4027055"/>
              <a:gd name="connsiteY31" fmla="*/ 3417455 h 4655128"/>
              <a:gd name="connsiteX32" fmla="*/ 1717964 w 4027055"/>
              <a:gd name="connsiteY32" fmla="*/ 3371273 h 4655128"/>
              <a:gd name="connsiteX33" fmla="*/ 1736436 w 4027055"/>
              <a:gd name="connsiteY33" fmla="*/ 3297382 h 4655128"/>
              <a:gd name="connsiteX34" fmla="*/ 1754909 w 4027055"/>
              <a:gd name="connsiteY34" fmla="*/ 3241964 h 4655128"/>
              <a:gd name="connsiteX35" fmla="*/ 1764145 w 4027055"/>
              <a:gd name="connsiteY35" fmla="*/ 3195782 h 4655128"/>
              <a:gd name="connsiteX36" fmla="*/ 1782618 w 4027055"/>
              <a:gd name="connsiteY36" fmla="*/ 3158837 h 4655128"/>
              <a:gd name="connsiteX37" fmla="*/ 1801091 w 4027055"/>
              <a:gd name="connsiteY37" fmla="*/ 3112655 h 4655128"/>
              <a:gd name="connsiteX38" fmla="*/ 1819564 w 4027055"/>
              <a:gd name="connsiteY38" fmla="*/ 3048000 h 4655128"/>
              <a:gd name="connsiteX39" fmla="*/ 1856509 w 4027055"/>
              <a:gd name="connsiteY39" fmla="*/ 2974109 h 4655128"/>
              <a:gd name="connsiteX40" fmla="*/ 1884218 w 4027055"/>
              <a:gd name="connsiteY40" fmla="*/ 2909455 h 4655128"/>
              <a:gd name="connsiteX41" fmla="*/ 1893455 w 4027055"/>
              <a:gd name="connsiteY41" fmla="*/ 2881746 h 4655128"/>
              <a:gd name="connsiteX42" fmla="*/ 1930400 w 4027055"/>
              <a:gd name="connsiteY42" fmla="*/ 2817091 h 4655128"/>
              <a:gd name="connsiteX43" fmla="*/ 1948873 w 4027055"/>
              <a:gd name="connsiteY43" fmla="*/ 2761673 h 4655128"/>
              <a:gd name="connsiteX44" fmla="*/ 1976582 w 4027055"/>
              <a:gd name="connsiteY44" fmla="*/ 2733964 h 4655128"/>
              <a:gd name="connsiteX45" fmla="*/ 1995055 w 4027055"/>
              <a:gd name="connsiteY45" fmla="*/ 2706255 h 4655128"/>
              <a:gd name="connsiteX46" fmla="*/ 2022764 w 4027055"/>
              <a:gd name="connsiteY46" fmla="*/ 2687782 h 4655128"/>
              <a:gd name="connsiteX47" fmla="*/ 2041236 w 4027055"/>
              <a:gd name="connsiteY47" fmla="*/ 2660073 h 4655128"/>
              <a:gd name="connsiteX48" fmla="*/ 2068945 w 4027055"/>
              <a:gd name="connsiteY48" fmla="*/ 2650837 h 4655128"/>
              <a:gd name="connsiteX49" fmla="*/ 2096655 w 4027055"/>
              <a:gd name="connsiteY49" fmla="*/ 2632364 h 4655128"/>
              <a:gd name="connsiteX50" fmla="*/ 2124364 w 4027055"/>
              <a:gd name="connsiteY50" fmla="*/ 2623128 h 4655128"/>
              <a:gd name="connsiteX51" fmla="*/ 2198255 w 4027055"/>
              <a:gd name="connsiteY51" fmla="*/ 2604655 h 4655128"/>
              <a:gd name="connsiteX52" fmla="*/ 2253673 w 4027055"/>
              <a:gd name="connsiteY52" fmla="*/ 2586182 h 4655128"/>
              <a:gd name="connsiteX53" fmla="*/ 2299855 w 4027055"/>
              <a:gd name="connsiteY53" fmla="*/ 2576946 h 4655128"/>
              <a:gd name="connsiteX54" fmla="*/ 2355273 w 4027055"/>
              <a:gd name="connsiteY54" fmla="*/ 2558473 h 4655128"/>
              <a:gd name="connsiteX55" fmla="*/ 2382982 w 4027055"/>
              <a:gd name="connsiteY55" fmla="*/ 2540000 h 4655128"/>
              <a:gd name="connsiteX56" fmla="*/ 2456873 w 4027055"/>
              <a:gd name="connsiteY56" fmla="*/ 2521528 h 4655128"/>
              <a:gd name="connsiteX57" fmla="*/ 2540000 w 4027055"/>
              <a:gd name="connsiteY57" fmla="*/ 2484582 h 4655128"/>
              <a:gd name="connsiteX58" fmla="*/ 2567709 w 4027055"/>
              <a:gd name="connsiteY58" fmla="*/ 2475346 h 4655128"/>
              <a:gd name="connsiteX59" fmla="*/ 2595418 w 4027055"/>
              <a:gd name="connsiteY59" fmla="*/ 2456873 h 4655128"/>
              <a:gd name="connsiteX60" fmla="*/ 2660073 w 4027055"/>
              <a:gd name="connsiteY60" fmla="*/ 2419928 h 4655128"/>
              <a:gd name="connsiteX61" fmla="*/ 2697018 w 4027055"/>
              <a:gd name="connsiteY61" fmla="*/ 2382982 h 4655128"/>
              <a:gd name="connsiteX62" fmla="*/ 2743200 w 4027055"/>
              <a:gd name="connsiteY62" fmla="*/ 2327564 h 4655128"/>
              <a:gd name="connsiteX63" fmla="*/ 2770909 w 4027055"/>
              <a:gd name="connsiteY63" fmla="*/ 2318328 h 4655128"/>
              <a:gd name="connsiteX64" fmla="*/ 2789382 w 4027055"/>
              <a:gd name="connsiteY64" fmla="*/ 2290618 h 4655128"/>
              <a:gd name="connsiteX65" fmla="*/ 2844800 w 4027055"/>
              <a:gd name="connsiteY65" fmla="*/ 2235200 h 4655128"/>
              <a:gd name="connsiteX66" fmla="*/ 2863273 w 4027055"/>
              <a:gd name="connsiteY66" fmla="*/ 2207491 h 4655128"/>
              <a:gd name="connsiteX67" fmla="*/ 2909455 w 4027055"/>
              <a:gd name="connsiteY67" fmla="*/ 2142837 h 4655128"/>
              <a:gd name="connsiteX68" fmla="*/ 2927927 w 4027055"/>
              <a:gd name="connsiteY68" fmla="*/ 2105891 h 4655128"/>
              <a:gd name="connsiteX69" fmla="*/ 2946400 w 4027055"/>
              <a:gd name="connsiteY69" fmla="*/ 2059709 h 4655128"/>
              <a:gd name="connsiteX70" fmla="*/ 2992582 w 4027055"/>
              <a:gd name="connsiteY70" fmla="*/ 1985818 h 4655128"/>
              <a:gd name="connsiteX71" fmla="*/ 3001818 w 4027055"/>
              <a:gd name="connsiteY71" fmla="*/ 1939637 h 4655128"/>
              <a:gd name="connsiteX72" fmla="*/ 3011055 w 4027055"/>
              <a:gd name="connsiteY72" fmla="*/ 1911928 h 4655128"/>
              <a:gd name="connsiteX73" fmla="*/ 3020291 w 4027055"/>
              <a:gd name="connsiteY73" fmla="*/ 1865746 h 4655128"/>
              <a:gd name="connsiteX74" fmla="*/ 3038764 w 4027055"/>
              <a:gd name="connsiteY74" fmla="*/ 1828800 h 4655128"/>
              <a:gd name="connsiteX75" fmla="*/ 3048000 w 4027055"/>
              <a:gd name="connsiteY75" fmla="*/ 1773382 h 4655128"/>
              <a:gd name="connsiteX76" fmla="*/ 3066473 w 4027055"/>
              <a:gd name="connsiteY76" fmla="*/ 1681018 h 4655128"/>
              <a:gd name="connsiteX77" fmla="*/ 3075709 w 4027055"/>
              <a:gd name="connsiteY77" fmla="*/ 1597891 h 4655128"/>
              <a:gd name="connsiteX78" fmla="*/ 3084945 w 4027055"/>
              <a:gd name="connsiteY78" fmla="*/ 1265382 h 4655128"/>
              <a:gd name="connsiteX79" fmla="*/ 3103418 w 4027055"/>
              <a:gd name="connsiteY79" fmla="*/ 1145309 h 4655128"/>
              <a:gd name="connsiteX80" fmla="*/ 3121891 w 4027055"/>
              <a:gd name="connsiteY80" fmla="*/ 1108364 h 4655128"/>
              <a:gd name="connsiteX81" fmla="*/ 3140364 w 4027055"/>
              <a:gd name="connsiteY81" fmla="*/ 1043709 h 4655128"/>
              <a:gd name="connsiteX82" fmla="*/ 3158836 w 4027055"/>
              <a:gd name="connsiteY82" fmla="*/ 1016000 h 4655128"/>
              <a:gd name="connsiteX83" fmla="*/ 3195782 w 4027055"/>
              <a:gd name="connsiteY83" fmla="*/ 942109 h 4655128"/>
              <a:gd name="connsiteX84" fmla="*/ 3205018 w 4027055"/>
              <a:gd name="connsiteY84" fmla="*/ 914400 h 4655128"/>
              <a:gd name="connsiteX85" fmla="*/ 3223491 w 4027055"/>
              <a:gd name="connsiteY85" fmla="*/ 886691 h 4655128"/>
              <a:gd name="connsiteX86" fmla="*/ 3241964 w 4027055"/>
              <a:gd name="connsiteY86" fmla="*/ 849746 h 4655128"/>
              <a:gd name="connsiteX87" fmla="*/ 3288145 w 4027055"/>
              <a:gd name="connsiteY87" fmla="*/ 785091 h 4655128"/>
              <a:gd name="connsiteX88" fmla="*/ 3325091 w 4027055"/>
              <a:gd name="connsiteY88" fmla="*/ 729673 h 4655128"/>
              <a:gd name="connsiteX89" fmla="*/ 3343564 w 4027055"/>
              <a:gd name="connsiteY89" fmla="*/ 701964 h 4655128"/>
              <a:gd name="connsiteX90" fmla="*/ 3371273 w 4027055"/>
              <a:gd name="connsiteY90" fmla="*/ 665018 h 4655128"/>
              <a:gd name="connsiteX91" fmla="*/ 3426691 w 4027055"/>
              <a:gd name="connsiteY91" fmla="*/ 581891 h 4655128"/>
              <a:gd name="connsiteX92" fmla="*/ 3454400 w 4027055"/>
              <a:gd name="connsiteY92" fmla="*/ 554182 h 4655128"/>
              <a:gd name="connsiteX93" fmla="*/ 3509818 w 4027055"/>
              <a:gd name="connsiteY93" fmla="*/ 489528 h 4655128"/>
              <a:gd name="connsiteX94" fmla="*/ 3565236 w 4027055"/>
              <a:gd name="connsiteY94" fmla="*/ 452582 h 4655128"/>
              <a:gd name="connsiteX95" fmla="*/ 3620655 w 4027055"/>
              <a:gd name="connsiteY95" fmla="*/ 397164 h 4655128"/>
              <a:gd name="connsiteX96" fmla="*/ 3648364 w 4027055"/>
              <a:gd name="connsiteY96" fmla="*/ 378691 h 4655128"/>
              <a:gd name="connsiteX97" fmla="*/ 3703782 w 4027055"/>
              <a:gd name="connsiteY97" fmla="*/ 323273 h 4655128"/>
              <a:gd name="connsiteX98" fmla="*/ 3740727 w 4027055"/>
              <a:gd name="connsiteY98" fmla="*/ 286328 h 4655128"/>
              <a:gd name="connsiteX99" fmla="*/ 3777673 w 4027055"/>
              <a:gd name="connsiteY99" fmla="*/ 230909 h 4655128"/>
              <a:gd name="connsiteX100" fmla="*/ 3842327 w 4027055"/>
              <a:gd name="connsiteY100" fmla="*/ 184728 h 4655128"/>
              <a:gd name="connsiteX101" fmla="*/ 3906982 w 4027055"/>
              <a:gd name="connsiteY101" fmla="*/ 120073 h 4655128"/>
              <a:gd name="connsiteX102" fmla="*/ 3971636 w 4027055"/>
              <a:gd name="connsiteY102" fmla="*/ 73891 h 4655128"/>
              <a:gd name="connsiteX103" fmla="*/ 3990109 w 4027055"/>
              <a:gd name="connsiteY103" fmla="*/ 46182 h 4655128"/>
              <a:gd name="connsiteX104" fmla="*/ 4017818 w 4027055"/>
              <a:gd name="connsiteY104" fmla="*/ 27709 h 4655128"/>
              <a:gd name="connsiteX105" fmla="*/ 4027055 w 4027055"/>
              <a:gd name="connsiteY105" fmla="*/ 0 h 465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027055" h="4655128">
                <a:moveTo>
                  <a:pt x="0" y="4655128"/>
                </a:moveTo>
                <a:cubicBezTo>
                  <a:pt x="2928" y="4628778"/>
                  <a:pt x="2997" y="4575242"/>
                  <a:pt x="18473" y="4544291"/>
                </a:cubicBezTo>
                <a:cubicBezTo>
                  <a:pt x="23437" y="4534362"/>
                  <a:pt x="32437" y="4526726"/>
                  <a:pt x="36945" y="4516582"/>
                </a:cubicBezTo>
                <a:cubicBezTo>
                  <a:pt x="80908" y="4417664"/>
                  <a:pt x="32086" y="4496161"/>
                  <a:pt x="73891" y="4433455"/>
                </a:cubicBezTo>
                <a:cubicBezTo>
                  <a:pt x="76970" y="4421140"/>
                  <a:pt x="77450" y="4407863"/>
                  <a:pt x="83127" y="4396509"/>
                </a:cubicBezTo>
                <a:cubicBezTo>
                  <a:pt x="93056" y="4376651"/>
                  <a:pt x="107758" y="4359564"/>
                  <a:pt x="120073" y="4341091"/>
                </a:cubicBezTo>
                <a:cubicBezTo>
                  <a:pt x="126230" y="4331855"/>
                  <a:pt x="133581" y="4323311"/>
                  <a:pt x="138545" y="4313382"/>
                </a:cubicBezTo>
                <a:cubicBezTo>
                  <a:pt x="144703" y="4301067"/>
                  <a:pt x="148299" y="4287093"/>
                  <a:pt x="157018" y="4276437"/>
                </a:cubicBezTo>
                <a:cubicBezTo>
                  <a:pt x="176318" y="4252848"/>
                  <a:pt x="221673" y="4211782"/>
                  <a:pt x="221673" y="4211782"/>
                </a:cubicBezTo>
                <a:cubicBezTo>
                  <a:pt x="236835" y="4166294"/>
                  <a:pt x="220054" y="4197737"/>
                  <a:pt x="258618" y="4165600"/>
                </a:cubicBezTo>
                <a:cubicBezTo>
                  <a:pt x="268653" y="4157238"/>
                  <a:pt x="276292" y="4146253"/>
                  <a:pt x="286327" y="4137891"/>
                </a:cubicBezTo>
                <a:cubicBezTo>
                  <a:pt x="310201" y="4117996"/>
                  <a:pt x="313973" y="4119439"/>
                  <a:pt x="341745" y="4110182"/>
                </a:cubicBezTo>
                <a:cubicBezTo>
                  <a:pt x="350982" y="4104024"/>
                  <a:pt x="359252" y="4096082"/>
                  <a:pt x="369455" y="4091709"/>
                </a:cubicBezTo>
                <a:cubicBezTo>
                  <a:pt x="391229" y="4082377"/>
                  <a:pt x="456074" y="4075377"/>
                  <a:pt x="471055" y="4073237"/>
                </a:cubicBezTo>
                <a:lnTo>
                  <a:pt x="775855" y="4082473"/>
                </a:lnTo>
                <a:cubicBezTo>
                  <a:pt x="803703" y="4083799"/>
                  <a:pt x="831241" y="4088935"/>
                  <a:pt x="858982" y="4091709"/>
                </a:cubicBezTo>
                <a:lnTo>
                  <a:pt x="960582" y="4100946"/>
                </a:lnTo>
                <a:cubicBezTo>
                  <a:pt x="1005200" y="4112100"/>
                  <a:pt x="1027463" y="4119418"/>
                  <a:pt x="1080655" y="4119418"/>
                </a:cubicBezTo>
                <a:cubicBezTo>
                  <a:pt x="1136158" y="4119418"/>
                  <a:pt x="1191491" y="4113261"/>
                  <a:pt x="1246909" y="4110182"/>
                </a:cubicBezTo>
                <a:cubicBezTo>
                  <a:pt x="1259224" y="4107103"/>
                  <a:pt x="1271649" y="4104433"/>
                  <a:pt x="1283855" y="4100946"/>
                </a:cubicBezTo>
                <a:cubicBezTo>
                  <a:pt x="1293216" y="4098271"/>
                  <a:pt x="1302060" y="4093821"/>
                  <a:pt x="1311564" y="4091709"/>
                </a:cubicBezTo>
                <a:cubicBezTo>
                  <a:pt x="1342730" y="4084783"/>
                  <a:pt x="1394402" y="4082665"/>
                  <a:pt x="1422400" y="4064000"/>
                </a:cubicBezTo>
                <a:cubicBezTo>
                  <a:pt x="1454227" y="4042782"/>
                  <a:pt x="1515457" y="4007196"/>
                  <a:pt x="1533236" y="3971637"/>
                </a:cubicBezTo>
                <a:cubicBezTo>
                  <a:pt x="1539394" y="3959322"/>
                  <a:pt x="1546285" y="3947347"/>
                  <a:pt x="1551709" y="3934691"/>
                </a:cubicBezTo>
                <a:cubicBezTo>
                  <a:pt x="1555544" y="3925742"/>
                  <a:pt x="1556591" y="3915690"/>
                  <a:pt x="1560945" y="3906982"/>
                </a:cubicBezTo>
                <a:cubicBezTo>
                  <a:pt x="1596759" y="3835355"/>
                  <a:pt x="1565435" y="3921218"/>
                  <a:pt x="1588655" y="3851564"/>
                </a:cubicBezTo>
                <a:cubicBezTo>
                  <a:pt x="1606749" y="3742997"/>
                  <a:pt x="1588760" y="3841853"/>
                  <a:pt x="1607127" y="3759200"/>
                </a:cubicBezTo>
                <a:cubicBezTo>
                  <a:pt x="1610533" y="3743875"/>
                  <a:pt x="1612233" y="3728164"/>
                  <a:pt x="1616364" y="3713018"/>
                </a:cubicBezTo>
                <a:cubicBezTo>
                  <a:pt x="1621487" y="3694232"/>
                  <a:pt x="1634836" y="3657600"/>
                  <a:pt x="1634836" y="3657600"/>
                </a:cubicBezTo>
                <a:cubicBezTo>
                  <a:pt x="1636927" y="3642964"/>
                  <a:pt x="1646558" y="3567017"/>
                  <a:pt x="1653309" y="3546764"/>
                </a:cubicBezTo>
                <a:cubicBezTo>
                  <a:pt x="1657663" y="3533702"/>
                  <a:pt x="1665624" y="3522133"/>
                  <a:pt x="1671782" y="3509818"/>
                </a:cubicBezTo>
                <a:cubicBezTo>
                  <a:pt x="1680855" y="3473526"/>
                  <a:pt x="1684498" y="3454936"/>
                  <a:pt x="1699491" y="3417455"/>
                </a:cubicBezTo>
                <a:cubicBezTo>
                  <a:pt x="1705649" y="3402061"/>
                  <a:pt x="1713088" y="3387120"/>
                  <a:pt x="1717964" y="3371273"/>
                </a:cubicBezTo>
                <a:cubicBezTo>
                  <a:pt x="1725430" y="3347007"/>
                  <a:pt x="1728407" y="3321467"/>
                  <a:pt x="1736436" y="3297382"/>
                </a:cubicBezTo>
                <a:cubicBezTo>
                  <a:pt x="1742594" y="3278909"/>
                  <a:pt x="1751090" y="3261058"/>
                  <a:pt x="1754909" y="3241964"/>
                </a:cubicBezTo>
                <a:cubicBezTo>
                  <a:pt x="1757988" y="3226570"/>
                  <a:pt x="1759181" y="3210675"/>
                  <a:pt x="1764145" y="3195782"/>
                </a:cubicBezTo>
                <a:cubicBezTo>
                  <a:pt x="1768499" y="3182720"/>
                  <a:pt x="1777026" y="3171419"/>
                  <a:pt x="1782618" y="3158837"/>
                </a:cubicBezTo>
                <a:cubicBezTo>
                  <a:pt x="1789352" y="3143686"/>
                  <a:pt x="1795269" y="3128179"/>
                  <a:pt x="1801091" y="3112655"/>
                </a:cubicBezTo>
                <a:cubicBezTo>
                  <a:pt x="1827766" y="3041523"/>
                  <a:pt x="1790462" y="3135307"/>
                  <a:pt x="1819564" y="3048000"/>
                </a:cubicBezTo>
                <a:cubicBezTo>
                  <a:pt x="1834628" y="3002806"/>
                  <a:pt x="1833881" y="3008051"/>
                  <a:pt x="1856509" y="2974109"/>
                </a:cubicBezTo>
                <a:cubicBezTo>
                  <a:pt x="1878166" y="2909136"/>
                  <a:pt x="1849982" y="2989335"/>
                  <a:pt x="1884218" y="2909455"/>
                </a:cubicBezTo>
                <a:cubicBezTo>
                  <a:pt x="1888053" y="2900506"/>
                  <a:pt x="1889620" y="2890695"/>
                  <a:pt x="1893455" y="2881746"/>
                </a:cubicBezTo>
                <a:cubicBezTo>
                  <a:pt x="1907520" y="2848928"/>
                  <a:pt x="1911845" y="2844923"/>
                  <a:pt x="1930400" y="2817091"/>
                </a:cubicBezTo>
                <a:cubicBezTo>
                  <a:pt x="1936558" y="2798618"/>
                  <a:pt x="1935104" y="2775442"/>
                  <a:pt x="1948873" y="2761673"/>
                </a:cubicBezTo>
                <a:cubicBezTo>
                  <a:pt x="1958109" y="2752437"/>
                  <a:pt x="1968220" y="2743999"/>
                  <a:pt x="1976582" y="2733964"/>
                </a:cubicBezTo>
                <a:cubicBezTo>
                  <a:pt x="1983689" y="2725436"/>
                  <a:pt x="1987206" y="2714104"/>
                  <a:pt x="1995055" y="2706255"/>
                </a:cubicBezTo>
                <a:cubicBezTo>
                  <a:pt x="2002904" y="2698406"/>
                  <a:pt x="2013528" y="2693940"/>
                  <a:pt x="2022764" y="2687782"/>
                </a:cubicBezTo>
                <a:cubicBezTo>
                  <a:pt x="2028921" y="2678546"/>
                  <a:pt x="2032568" y="2667007"/>
                  <a:pt x="2041236" y="2660073"/>
                </a:cubicBezTo>
                <a:cubicBezTo>
                  <a:pt x="2048838" y="2653991"/>
                  <a:pt x="2060237" y="2655191"/>
                  <a:pt x="2068945" y="2650837"/>
                </a:cubicBezTo>
                <a:cubicBezTo>
                  <a:pt x="2078874" y="2645873"/>
                  <a:pt x="2086726" y="2637328"/>
                  <a:pt x="2096655" y="2632364"/>
                </a:cubicBezTo>
                <a:cubicBezTo>
                  <a:pt x="2105363" y="2628010"/>
                  <a:pt x="2114971" y="2625690"/>
                  <a:pt x="2124364" y="2623128"/>
                </a:cubicBezTo>
                <a:cubicBezTo>
                  <a:pt x="2148858" y="2616448"/>
                  <a:pt x="2174170" y="2612684"/>
                  <a:pt x="2198255" y="2604655"/>
                </a:cubicBezTo>
                <a:cubicBezTo>
                  <a:pt x="2216728" y="2598497"/>
                  <a:pt x="2234579" y="2590001"/>
                  <a:pt x="2253673" y="2586182"/>
                </a:cubicBezTo>
                <a:cubicBezTo>
                  <a:pt x="2269067" y="2583103"/>
                  <a:pt x="2284709" y="2581077"/>
                  <a:pt x="2299855" y="2576946"/>
                </a:cubicBezTo>
                <a:cubicBezTo>
                  <a:pt x="2318641" y="2571823"/>
                  <a:pt x="2355273" y="2558473"/>
                  <a:pt x="2355273" y="2558473"/>
                </a:cubicBezTo>
                <a:cubicBezTo>
                  <a:pt x="2364509" y="2552315"/>
                  <a:pt x="2373053" y="2544964"/>
                  <a:pt x="2382982" y="2540000"/>
                </a:cubicBezTo>
                <a:cubicBezTo>
                  <a:pt x="2401915" y="2530533"/>
                  <a:pt x="2439310" y="2525041"/>
                  <a:pt x="2456873" y="2521528"/>
                </a:cubicBezTo>
                <a:cubicBezTo>
                  <a:pt x="2500783" y="2492254"/>
                  <a:pt x="2474052" y="2506565"/>
                  <a:pt x="2540000" y="2484582"/>
                </a:cubicBezTo>
                <a:lnTo>
                  <a:pt x="2567709" y="2475346"/>
                </a:lnTo>
                <a:cubicBezTo>
                  <a:pt x="2576945" y="2469188"/>
                  <a:pt x="2585780" y="2462381"/>
                  <a:pt x="2595418" y="2456873"/>
                </a:cubicBezTo>
                <a:cubicBezTo>
                  <a:pt x="2621620" y="2441900"/>
                  <a:pt x="2637574" y="2439213"/>
                  <a:pt x="2660073" y="2419928"/>
                </a:cubicBezTo>
                <a:cubicBezTo>
                  <a:pt x="2673296" y="2408594"/>
                  <a:pt x="2685684" y="2396205"/>
                  <a:pt x="2697018" y="2382982"/>
                </a:cubicBezTo>
                <a:cubicBezTo>
                  <a:pt x="2719734" y="2356480"/>
                  <a:pt x="2711175" y="2348914"/>
                  <a:pt x="2743200" y="2327564"/>
                </a:cubicBezTo>
                <a:cubicBezTo>
                  <a:pt x="2751301" y="2322164"/>
                  <a:pt x="2761673" y="2321407"/>
                  <a:pt x="2770909" y="2318328"/>
                </a:cubicBezTo>
                <a:cubicBezTo>
                  <a:pt x="2777067" y="2309091"/>
                  <a:pt x="2782007" y="2298915"/>
                  <a:pt x="2789382" y="2290618"/>
                </a:cubicBezTo>
                <a:cubicBezTo>
                  <a:pt x="2806738" y="2271092"/>
                  <a:pt x="2830309" y="2256937"/>
                  <a:pt x="2844800" y="2235200"/>
                </a:cubicBezTo>
                <a:cubicBezTo>
                  <a:pt x="2850958" y="2225964"/>
                  <a:pt x="2856821" y="2216524"/>
                  <a:pt x="2863273" y="2207491"/>
                </a:cubicBezTo>
                <a:cubicBezTo>
                  <a:pt x="2877429" y="2187673"/>
                  <a:pt x="2897019" y="2164600"/>
                  <a:pt x="2909455" y="2142837"/>
                </a:cubicBezTo>
                <a:cubicBezTo>
                  <a:pt x="2916286" y="2130882"/>
                  <a:pt x="2922335" y="2118473"/>
                  <a:pt x="2927927" y="2105891"/>
                </a:cubicBezTo>
                <a:cubicBezTo>
                  <a:pt x="2934661" y="2090740"/>
                  <a:pt x="2938539" y="2074307"/>
                  <a:pt x="2946400" y="2059709"/>
                </a:cubicBezTo>
                <a:cubicBezTo>
                  <a:pt x="2960170" y="2034135"/>
                  <a:pt x="2992582" y="1985818"/>
                  <a:pt x="2992582" y="1985818"/>
                </a:cubicBezTo>
                <a:cubicBezTo>
                  <a:pt x="2995661" y="1970424"/>
                  <a:pt x="2998010" y="1954867"/>
                  <a:pt x="3001818" y="1939637"/>
                </a:cubicBezTo>
                <a:cubicBezTo>
                  <a:pt x="3004179" y="1930192"/>
                  <a:pt x="3008694" y="1921373"/>
                  <a:pt x="3011055" y="1911928"/>
                </a:cubicBezTo>
                <a:cubicBezTo>
                  <a:pt x="3014863" y="1896698"/>
                  <a:pt x="3015327" y="1880639"/>
                  <a:pt x="3020291" y="1865746"/>
                </a:cubicBezTo>
                <a:cubicBezTo>
                  <a:pt x="3024645" y="1852684"/>
                  <a:pt x="3032606" y="1841115"/>
                  <a:pt x="3038764" y="1828800"/>
                </a:cubicBezTo>
                <a:cubicBezTo>
                  <a:pt x="3041843" y="1810327"/>
                  <a:pt x="3044549" y="1791789"/>
                  <a:pt x="3048000" y="1773382"/>
                </a:cubicBezTo>
                <a:cubicBezTo>
                  <a:pt x="3053786" y="1742522"/>
                  <a:pt x="3061576" y="1712032"/>
                  <a:pt x="3066473" y="1681018"/>
                </a:cubicBezTo>
                <a:cubicBezTo>
                  <a:pt x="3070821" y="1653480"/>
                  <a:pt x="3072630" y="1625600"/>
                  <a:pt x="3075709" y="1597891"/>
                </a:cubicBezTo>
                <a:cubicBezTo>
                  <a:pt x="3078788" y="1487055"/>
                  <a:pt x="3079910" y="1376147"/>
                  <a:pt x="3084945" y="1265382"/>
                </a:cubicBezTo>
                <a:cubicBezTo>
                  <a:pt x="3085540" y="1252285"/>
                  <a:pt x="3096011" y="1167529"/>
                  <a:pt x="3103418" y="1145309"/>
                </a:cubicBezTo>
                <a:cubicBezTo>
                  <a:pt x="3107772" y="1132247"/>
                  <a:pt x="3115733" y="1120679"/>
                  <a:pt x="3121891" y="1108364"/>
                </a:cubicBezTo>
                <a:cubicBezTo>
                  <a:pt x="3124852" y="1096519"/>
                  <a:pt x="3133736" y="1056965"/>
                  <a:pt x="3140364" y="1043709"/>
                </a:cubicBezTo>
                <a:cubicBezTo>
                  <a:pt x="3145328" y="1033780"/>
                  <a:pt x="3152679" y="1025236"/>
                  <a:pt x="3158836" y="1016000"/>
                </a:cubicBezTo>
                <a:cubicBezTo>
                  <a:pt x="3177299" y="923690"/>
                  <a:pt x="3151427" y="1008642"/>
                  <a:pt x="3195782" y="942109"/>
                </a:cubicBezTo>
                <a:cubicBezTo>
                  <a:pt x="3201182" y="934008"/>
                  <a:pt x="3200664" y="923108"/>
                  <a:pt x="3205018" y="914400"/>
                </a:cubicBezTo>
                <a:cubicBezTo>
                  <a:pt x="3209982" y="904471"/>
                  <a:pt x="3217983" y="896329"/>
                  <a:pt x="3223491" y="886691"/>
                </a:cubicBezTo>
                <a:cubicBezTo>
                  <a:pt x="3230322" y="874737"/>
                  <a:pt x="3235133" y="861701"/>
                  <a:pt x="3241964" y="849746"/>
                </a:cubicBezTo>
                <a:cubicBezTo>
                  <a:pt x="3255312" y="826387"/>
                  <a:pt x="3272723" y="807122"/>
                  <a:pt x="3288145" y="785091"/>
                </a:cubicBezTo>
                <a:cubicBezTo>
                  <a:pt x="3300877" y="766903"/>
                  <a:pt x="3312776" y="748146"/>
                  <a:pt x="3325091" y="729673"/>
                </a:cubicBezTo>
                <a:cubicBezTo>
                  <a:pt x="3331249" y="720437"/>
                  <a:pt x="3336904" y="710845"/>
                  <a:pt x="3343564" y="701964"/>
                </a:cubicBezTo>
                <a:cubicBezTo>
                  <a:pt x="3352800" y="689649"/>
                  <a:pt x="3362511" y="677675"/>
                  <a:pt x="3371273" y="665018"/>
                </a:cubicBezTo>
                <a:cubicBezTo>
                  <a:pt x="3390229" y="637637"/>
                  <a:pt x="3403143" y="605439"/>
                  <a:pt x="3426691" y="581891"/>
                </a:cubicBezTo>
                <a:cubicBezTo>
                  <a:pt x="3435927" y="572655"/>
                  <a:pt x="3445899" y="564100"/>
                  <a:pt x="3454400" y="554182"/>
                </a:cubicBezTo>
                <a:cubicBezTo>
                  <a:pt x="3479190" y="525260"/>
                  <a:pt x="3480351" y="512447"/>
                  <a:pt x="3509818" y="489528"/>
                </a:cubicBezTo>
                <a:cubicBezTo>
                  <a:pt x="3527343" y="475898"/>
                  <a:pt x="3549537" y="468281"/>
                  <a:pt x="3565236" y="452582"/>
                </a:cubicBezTo>
                <a:cubicBezTo>
                  <a:pt x="3583709" y="434109"/>
                  <a:pt x="3598918" y="411655"/>
                  <a:pt x="3620655" y="397164"/>
                </a:cubicBezTo>
                <a:cubicBezTo>
                  <a:pt x="3629891" y="391006"/>
                  <a:pt x="3640067" y="386066"/>
                  <a:pt x="3648364" y="378691"/>
                </a:cubicBezTo>
                <a:cubicBezTo>
                  <a:pt x="3667890" y="361335"/>
                  <a:pt x="3685309" y="341746"/>
                  <a:pt x="3703782" y="323273"/>
                </a:cubicBezTo>
                <a:cubicBezTo>
                  <a:pt x="3716097" y="310958"/>
                  <a:pt x="3731066" y="300819"/>
                  <a:pt x="3740727" y="286328"/>
                </a:cubicBezTo>
                <a:cubicBezTo>
                  <a:pt x="3753042" y="267855"/>
                  <a:pt x="3759200" y="243224"/>
                  <a:pt x="3777673" y="230909"/>
                </a:cubicBezTo>
                <a:cubicBezTo>
                  <a:pt x="3796508" y="218353"/>
                  <a:pt x="3826570" y="199052"/>
                  <a:pt x="3842327" y="184728"/>
                </a:cubicBezTo>
                <a:cubicBezTo>
                  <a:pt x="3864879" y="164226"/>
                  <a:pt x="3882599" y="138360"/>
                  <a:pt x="3906982" y="120073"/>
                </a:cubicBezTo>
                <a:cubicBezTo>
                  <a:pt x="3952808" y="85704"/>
                  <a:pt x="3931119" y="100903"/>
                  <a:pt x="3971636" y="73891"/>
                </a:cubicBezTo>
                <a:cubicBezTo>
                  <a:pt x="3977794" y="64655"/>
                  <a:pt x="3982260" y="54031"/>
                  <a:pt x="3990109" y="46182"/>
                </a:cubicBezTo>
                <a:cubicBezTo>
                  <a:pt x="3997958" y="38333"/>
                  <a:pt x="4010883" y="36377"/>
                  <a:pt x="4017818" y="27709"/>
                </a:cubicBezTo>
                <a:cubicBezTo>
                  <a:pt x="4023900" y="20106"/>
                  <a:pt x="4027055" y="0"/>
                  <a:pt x="4027055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560" y="30329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8279" y="33255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70400" y="5013176"/>
            <a:ext cx="173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495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2148524"/>
            <a:ext cx="2952328" cy="2808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076056" y="2112520"/>
            <a:ext cx="2808312" cy="28803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608639" y="908720"/>
            <a:ext cx="3871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Окружность и круг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2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ельное деревянное колес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234655" cy="323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456276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Колесо </a:t>
            </a:r>
            <a:endParaRPr lang="ru-RU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7" t="10075" r="5528" b="12446"/>
          <a:stretch/>
        </p:blipFill>
        <p:spPr bwMode="auto">
          <a:xfrm>
            <a:off x="4127207" y="332383"/>
            <a:ext cx="4626886" cy="295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2439" y="368863"/>
            <a:ext cx="2898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Гончарный круг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595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71600" y="2148524"/>
            <a:ext cx="2952328" cy="2808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076056" y="2112520"/>
            <a:ext cx="2808312" cy="288032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0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7544" y="760998"/>
            <a:ext cx="3888432" cy="1728192"/>
          </a:xfrm>
          <a:prstGeom prst="ellipse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245796" y="584684"/>
            <a:ext cx="3096344" cy="2952328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4" name="Полилиния 3"/>
          <p:cNvSpPr/>
          <p:nvPr/>
        </p:nvSpPr>
        <p:spPr>
          <a:xfrm>
            <a:off x="2115127" y="3212976"/>
            <a:ext cx="3149600" cy="2669309"/>
          </a:xfrm>
          <a:custGeom>
            <a:avLst/>
            <a:gdLst>
              <a:gd name="connsiteX0" fmla="*/ 9237 w 3149600"/>
              <a:gd name="connsiteY0" fmla="*/ 1699491 h 2669309"/>
              <a:gd name="connsiteX1" fmla="*/ 83128 w 3149600"/>
              <a:gd name="connsiteY1" fmla="*/ 1542473 h 2669309"/>
              <a:gd name="connsiteX2" fmla="*/ 101600 w 3149600"/>
              <a:gd name="connsiteY2" fmla="*/ 1487055 h 2669309"/>
              <a:gd name="connsiteX3" fmla="*/ 110837 w 3149600"/>
              <a:gd name="connsiteY3" fmla="*/ 1459346 h 2669309"/>
              <a:gd name="connsiteX4" fmla="*/ 138546 w 3149600"/>
              <a:gd name="connsiteY4" fmla="*/ 1403927 h 2669309"/>
              <a:gd name="connsiteX5" fmla="*/ 157018 w 3149600"/>
              <a:gd name="connsiteY5" fmla="*/ 1376218 h 2669309"/>
              <a:gd name="connsiteX6" fmla="*/ 184728 w 3149600"/>
              <a:gd name="connsiteY6" fmla="*/ 1293091 h 2669309"/>
              <a:gd name="connsiteX7" fmla="*/ 193964 w 3149600"/>
              <a:gd name="connsiteY7" fmla="*/ 1265382 h 2669309"/>
              <a:gd name="connsiteX8" fmla="*/ 212437 w 3149600"/>
              <a:gd name="connsiteY8" fmla="*/ 1228437 h 2669309"/>
              <a:gd name="connsiteX9" fmla="*/ 240146 w 3149600"/>
              <a:gd name="connsiteY9" fmla="*/ 1108364 h 2669309"/>
              <a:gd name="connsiteX10" fmla="*/ 258618 w 3149600"/>
              <a:gd name="connsiteY10" fmla="*/ 1025237 h 2669309"/>
              <a:gd name="connsiteX11" fmla="*/ 267855 w 3149600"/>
              <a:gd name="connsiteY11" fmla="*/ 979055 h 2669309"/>
              <a:gd name="connsiteX12" fmla="*/ 286328 w 3149600"/>
              <a:gd name="connsiteY12" fmla="*/ 923637 h 2669309"/>
              <a:gd name="connsiteX13" fmla="*/ 304800 w 3149600"/>
              <a:gd name="connsiteY13" fmla="*/ 831273 h 2669309"/>
              <a:gd name="connsiteX14" fmla="*/ 314037 w 3149600"/>
              <a:gd name="connsiteY14" fmla="*/ 803564 h 2669309"/>
              <a:gd name="connsiteX15" fmla="*/ 323273 w 3149600"/>
              <a:gd name="connsiteY15" fmla="*/ 757382 h 2669309"/>
              <a:gd name="connsiteX16" fmla="*/ 350982 w 3149600"/>
              <a:gd name="connsiteY16" fmla="*/ 674255 h 2669309"/>
              <a:gd name="connsiteX17" fmla="*/ 360218 w 3149600"/>
              <a:gd name="connsiteY17" fmla="*/ 637309 h 2669309"/>
              <a:gd name="connsiteX18" fmla="*/ 369455 w 3149600"/>
              <a:gd name="connsiteY18" fmla="*/ 591127 h 2669309"/>
              <a:gd name="connsiteX19" fmla="*/ 387928 w 3149600"/>
              <a:gd name="connsiteY19" fmla="*/ 563418 h 2669309"/>
              <a:gd name="connsiteX20" fmla="*/ 406400 w 3149600"/>
              <a:gd name="connsiteY20" fmla="*/ 489527 h 2669309"/>
              <a:gd name="connsiteX21" fmla="*/ 424873 w 3149600"/>
              <a:gd name="connsiteY21" fmla="*/ 452582 h 2669309"/>
              <a:gd name="connsiteX22" fmla="*/ 452582 w 3149600"/>
              <a:gd name="connsiteY22" fmla="*/ 397164 h 2669309"/>
              <a:gd name="connsiteX23" fmla="*/ 461818 w 3149600"/>
              <a:gd name="connsiteY23" fmla="*/ 369455 h 2669309"/>
              <a:gd name="connsiteX24" fmla="*/ 471055 w 3149600"/>
              <a:gd name="connsiteY24" fmla="*/ 332509 h 2669309"/>
              <a:gd name="connsiteX25" fmla="*/ 498764 w 3149600"/>
              <a:gd name="connsiteY25" fmla="*/ 295564 h 2669309"/>
              <a:gd name="connsiteX26" fmla="*/ 544946 w 3149600"/>
              <a:gd name="connsiteY26" fmla="*/ 212437 h 2669309"/>
              <a:gd name="connsiteX27" fmla="*/ 554182 w 3149600"/>
              <a:gd name="connsiteY27" fmla="*/ 184727 h 2669309"/>
              <a:gd name="connsiteX28" fmla="*/ 572655 w 3149600"/>
              <a:gd name="connsiteY28" fmla="*/ 157018 h 2669309"/>
              <a:gd name="connsiteX29" fmla="*/ 591128 w 3149600"/>
              <a:gd name="connsiteY29" fmla="*/ 120073 h 2669309"/>
              <a:gd name="connsiteX30" fmla="*/ 618837 w 3149600"/>
              <a:gd name="connsiteY30" fmla="*/ 110837 h 2669309"/>
              <a:gd name="connsiteX31" fmla="*/ 646546 w 3149600"/>
              <a:gd name="connsiteY31" fmla="*/ 83127 h 2669309"/>
              <a:gd name="connsiteX32" fmla="*/ 683491 w 3149600"/>
              <a:gd name="connsiteY32" fmla="*/ 73891 h 2669309"/>
              <a:gd name="connsiteX33" fmla="*/ 766618 w 3149600"/>
              <a:gd name="connsiteY33" fmla="*/ 46182 h 2669309"/>
              <a:gd name="connsiteX34" fmla="*/ 812800 w 3149600"/>
              <a:gd name="connsiteY34" fmla="*/ 36946 h 2669309"/>
              <a:gd name="connsiteX35" fmla="*/ 868218 w 3149600"/>
              <a:gd name="connsiteY35" fmla="*/ 18473 h 2669309"/>
              <a:gd name="connsiteX36" fmla="*/ 1145309 w 3149600"/>
              <a:gd name="connsiteY36" fmla="*/ 0 h 2669309"/>
              <a:gd name="connsiteX37" fmla="*/ 1524000 w 3149600"/>
              <a:gd name="connsiteY37" fmla="*/ 9237 h 2669309"/>
              <a:gd name="connsiteX38" fmla="*/ 1570182 w 3149600"/>
              <a:gd name="connsiteY38" fmla="*/ 18473 h 2669309"/>
              <a:gd name="connsiteX39" fmla="*/ 1717964 w 3149600"/>
              <a:gd name="connsiteY39" fmla="*/ 36946 h 2669309"/>
              <a:gd name="connsiteX40" fmla="*/ 1791855 w 3149600"/>
              <a:gd name="connsiteY40" fmla="*/ 55418 h 2669309"/>
              <a:gd name="connsiteX41" fmla="*/ 1939637 w 3149600"/>
              <a:gd name="connsiteY41" fmla="*/ 73891 h 2669309"/>
              <a:gd name="connsiteX42" fmla="*/ 2032000 w 3149600"/>
              <a:gd name="connsiteY42" fmla="*/ 101600 h 2669309"/>
              <a:gd name="connsiteX43" fmla="*/ 2078182 w 3149600"/>
              <a:gd name="connsiteY43" fmla="*/ 110837 h 2669309"/>
              <a:gd name="connsiteX44" fmla="*/ 2142837 w 3149600"/>
              <a:gd name="connsiteY44" fmla="*/ 120073 h 2669309"/>
              <a:gd name="connsiteX45" fmla="*/ 2290618 w 3149600"/>
              <a:gd name="connsiteY45" fmla="*/ 147782 h 2669309"/>
              <a:gd name="connsiteX46" fmla="*/ 2419928 w 3149600"/>
              <a:gd name="connsiteY46" fmla="*/ 175491 h 2669309"/>
              <a:gd name="connsiteX47" fmla="*/ 2466109 w 3149600"/>
              <a:gd name="connsiteY47" fmla="*/ 184727 h 2669309"/>
              <a:gd name="connsiteX48" fmla="*/ 2549237 w 3149600"/>
              <a:gd name="connsiteY48" fmla="*/ 212437 h 2669309"/>
              <a:gd name="connsiteX49" fmla="*/ 2595418 w 3149600"/>
              <a:gd name="connsiteY49" fmla="*/ 230909 h 2669309"/>
              <a:gd name="connsiteX50" fmla="*/ 2641600 w 3149600"/>
              <a:gd name="connsiteY50" fmla="*/ 240146 h 2669309"/>
              <a:gd name="connsiteX51" fmla="*/ 2678546 w 3149600"/>
              <a:gd name="connsiteY51" fmla="*/ 258618 h 2669309"/>
              <a:gd name="connsiteX52" fmla="*/ 2724728 w 3149600"/>
              <a:gd name="connsiteY52" fmla="*/ 286327 h 2669309"/>
              <a:gd name="connsiteX53" fmla="*/ 2752437 w 3149600"/>
              <a:gd name="connsiteY53" fmla="*/ 295564 h 2669309"/>
              <a:gd name="connsiteX54" fmla="*/ 2807855 w 3149600"/>
              <a:gd name="connsiteY54" fmla="*/ 332509 h 2669309"/>
              <a:gd name="connsiteX55" fmla="*/ 2835564 w 3149600"/>
              <a:gd name="connsiteY55" fmla="*/ 350982 h 2669309"/>
              <a:gd name="connsiteX56" fmla="*/ 2881746 w 3149600"/>
              <a:gd name="connsiteY56" fmla="*/ 415637 h 2669309"/>
              <a:gd name="connsiteX57" fmla="*/ 2946400 w 3149600"/>
              <a:gd name="connsiteY57" fmla="*/ 526473 h 2669309"/>
              <a:gd name="connsiteX58" fmla="*/ 2964873 w 3149600"/>
              <a:gd name="connsiteY58" fmla="*/ 563418 h 2669309"/>
              <a:gd name="connsiteX59" fmla="*/ 2974109 w 3149600"/>
              <a:gd name="connsiteY59" fmla="*/ 600364 h 2669309"/>
              <a:gd name="connsiteX60" fmla="*/ 3011055 w 3149600"/>
              <a:gd name="connsiteY60" fmla="*/ 665018 h 2669309"/>
              <a:gd name="connsiteX61" fmla="*/ 3038764 w 3149600"/>
              <a:gd name="connsiteY61" fmla="*/ 738909 h 2669309"/>
              <a:gd name="connsiteX62" fmla="*/ 3048000 w 3149600"/>
              <a:gd name="connsiteY62" fmla="*/ 775855 h 2669309"/>
              <a:gd name="connsiteX63" fmla="*/ 3075709 w 3149600"/>
              <a:gd name="connsiteY63" fmla="*/ 849746 h 2669309"/>
              <a:gd name="connsiteX64" fmla="*/ 3084946 w 3149600"/>
              <a:gd name="connsiteY64" fmla="*/ 895927 h 2669309"/>
              <a:gd name="connsiteX65" fmla="*/ 3094182 w 3149600"/>
              <a:gd name="connsiteY65" fmla="*/ 923637 h 2669309"/>
              <a:gd name="connsiteX66" fmla="*/ 3112655 w 3149600"/>
              <a:gd name="connsiteY66" fmla="*/ 997527 h 2669309"/>
              <a:gd name="connsiteX67" fmla="*/ 3121891 w 3149600"/>
              <a:gd name="connsiteY67" fmla="*/ 1025237 h 2669309"/>
              <a:gd name="connsiteX68" fmla="*/ 3140364 w 3149600"/>
              <a:gd name="connsiteY68" fmla="*/ 1136073 h 2669309"/>
              <a:gd name="connsiteX69" fmla="*/ 3149600 w 3149600"/>
              <a:gd name="connsiteY69" fmla="*/ 1182255 h 2669309"/>
              <a:gd name="connsiteX70" fmla="*/ 3140364 w 3149600"/>
              <a:gd name="connsiteY70" fmla="*/ 1560946 h 2669309"/>
              <a:gd name="connsiteX71" fmla="*/ 3131128 w 3149600"/>
              <a:gd name="connsiteY71" fmla="*/ 1607127 h 2669309"/>
              <a:gd name="connsiteX72" fmla="*/ 3112655 w 3149600"/>
              <a:gd name="connsiteY72" fmla="*/ 1653309 h 2669309"/>
              <a:gd name="connsiteX73" fmla="*/ 3103418 w 3149600"/>
              <a:gd name="connsiteY73" fmla="*/ 1690255 h 2669309"/>
              <a:gd name="connsiteX74" fmla="*/ 3084946 w 3149600"/>
              <a:gd name="connsiteY74" fmla="*/ 1717964 h 2669309"/>
              <a:gd name="connsiteX75" fmla="*/ 3048000 w 3149600"/>
              <a:gd name="connsiteY75" fmla="*/ 1819564 h 2669309"/>
              <a:gd name="connsiteX76" fmla="*/ 3020291 w 3149600"/>
              <a:gd name="connsiteY76" fmla="*/ 1838037 h 2669309"/>
              <a:gd name="connsiteX77" fmla="*/ 2983346 w 3149600"/>
              <a:gd name="connsiteY77" fmla="*/ 1911927 h 2669309"/>
              <a:gd name="connsiteX78" fmla="*/ 2872509 w 3149600"/>
              <a:gd name="connsiteY78" fmla="*/ 2078182 h 2669309"/>
              <a:gd name="connsiteX79" fmla="*/ 2817091 w 3149600"/>
              <a:gd name="connsiteY79" fmla="*/ 2124364 h 2669309"/>
              <a:gd name="connsiteX80" fmla="*/ 2798618 w 3149600"/>
              <a:gd name="connsiteY80" fmla="*/ 2152073 h 2669309"/>
              <a:gd name="connsiteX81" fmla="*/ 2770909 w 3149600"/>
              <a:gd name="connsiteY81" fmla="*/ 2170546 h 2669309"/>
              <a:gd name="connsiteX82" fmla="*/ 2697018 w 3149600"/>
              <a:gd name="connsiteY82" fmla="*/ 2244437 h 2669309"/>
              <a:gd name="connsiteX83" fmla="*/ 2623128 w 3149600"/>
              <a:gd name="connsiteY83" fmla="*/ 2299855 h 2669309"/>
              <a:gd name="connsiteX84" fmla="*/ 2549237 w 3149600"/>
              <a:gd name="connsiteY84" fmla="*/ 2355273 h 2669309"/>
              <a:gd name="connsiteX85" fmla="*/ 2475346 w 3149600"/>
              <a:gd name="connsiteY85" fmla="*/ 2392218 h 2669309"/>
              <a:gd name="connsiteX86" fmla="*/ 2401455 w 3149600"/>
              <a:gd name="connsiteY86" fmla="*/ 2447637 h 2669309"/>
              <a:gd name="connsiteX87" fmla="*/ 2346037 w 3149600"/>
              <a:gd name="connsiteY87" fmla="*/ 2484582 h 2669309"/>
              <a:gd name="connsiteX88" fmla="*/ 2299855 w 3149600"/>
              <a:gd name="connsiteY88" fmla="*/ 2521527 h 2669309"/>
              <a:gd name="connsiteX89" fmla="*/ 2189018 w 3149600"/>
              <a:gd name="connsiteY89" fmla="*/ 2567709 h 2669309"/>
              <a:gd name="connsiteX90" fmla="*/ 2115128 w 3149600"/>
              <a:gd name="connsiteY90" fmla="*/ 2604655 h 2669309"/>
              <a:gd name="connsiteX91" fmla="*/ 2032000 w 3149600"/>
              <a:gd name="connsiteY91" fmla="*/ 2632364 h 2669309"/>
              <a:gd name="connsiteX92" fmla="*/ 1995055 w 3149600"/>
              <a:gd name="connsiteY92" fmla="*/ 2641600 h 2669309"/>
              <a:gd name="connsiteX93" fmla="*/ 1967346 w 3149600"/>
              <a:gd name="connsiteY93" fmla="*/ 2650837 h 2669309"/>
              <a:gd name="connsiteX94" fmla="*/ 1874982 w 3149600"/>
              <a:gd name="connsiteY94" fmla="*/ 2669309 h 2669309"/>
              <a:gd name="connsiteX95" fmla="*/ 1330037 w 3149600"/>
              <a:gd name="connsiteY95" fmla="*/ 2660073 h 2669309"/>
              <a:gd name="connsiteX96" fmla="*/ 1191491 w 3149600"/>
              <a:gd name="connsiteY96" fmla="*/ 2632364 h 2669309"/>
              <a:gd name="connsiteX97" fmla="*/ 1099128 w 3149600"/>
              <a:gd name="connsiteY97" fmla="*/ 2613891 h 2669309"/>
              <a:gd name="connsiteX98" fmla="*/ 1052946 w 3149600"/>
              <a:gd name="connsiteY98" fmla="*/ 2595418 h 2669309"/>
              <a:gd name="connsiteX99" fmla="*/ 1006764 w 3149600"/>
              <a:gd name="connsiteY99" fmla="*/ 2586182 h 2669309"/>
              <a:gd name="connsiteX100" fmla="*/ 969818 w 3149600"/>
              <a:gd name="connsiteY100" fmla="*/ 2567709 h 2669309"/>
              <a:gd name="connsiteX101" fmla="*/ 886691 w 3149600"/>
              <a:gd name="connsiteY101" fmla="*/ 2540000 h 2669309"/>
              <a:gd name="connsiteX102" fmla="*/ 840509 w 3149600"/>
              <a:gd name="connsiteY102" fmla="*/ 2521527 h 2669309"/>
              <a:gd name="connsiteX103" fmla="*/ 748146 w 3149600"/>
              <a:gd name="connsiteY103" fmla="*/ 2493818 h 2669309"/>
              <a:gd name="connsiteX104" fmla="*/ 701964 w 3149600"/>
              <a:gd name="connsiteY104" fmla="*/ 2475346 h 2669309"/>
              <a:gd name="connsiteX105" fmla="*/ 674255 w 3149600"/>
              <a:gd name="connsiteY105" fmla="*/ 2466109 h 2669309"/>
              <a:gd name="connsiteX106" fmla="*/ 637309 w 3149600"/>
              <a:gd name="connsiteY106" fmla="*/ 2447637 h 2669309"/>
              <a:gd name="connsiteX107" fmla="*/ 609600 w 3149600"/>
              <a:gd name="connsiteY107" fmla="*/ 2438400 h 2669309"/>
              <a:gd name="connsiteX108" fmla="*/ 572655 w 3149600"/>
              <a:gd name="connsiteY108" fmla="*/ 2419927 h 2669309"/>
              <a:gd name="connsiteX109" fmla="*/ 526473 w 3149600"/>
              <a:gd name="connsiteY109" fmla="*/ 2410691 h 2669309"/>
              <a:gd name="connsiteX110" fmla="*/ 480291 w 3149600"/>
              <a:gd name="connsiteY110" fmla="*/ 2373746 h 2669309"/>
              <a:gd name="connsiteX111" fmla="*/ 415637 w 3149600"/>
              <a:gd name="connsiteY111" fmla="*/ 2346037 h 2669309"/>
              <a:gd name="connsiteX112" fmla="*/ 360218 w 3149600"/>
              <a:gd name="connsiteY112" fmla="*/ 2318327 h 2669309"/>
              <a:gd name="connsiteX113" fmla="*/ 304800 w 3149600"/>
              <a:gd name="connsiteY113" fmla="*/ 2272146 h 2669309"/>
              <a:gd name="connsiteX114" fmla="*/ 277091 w 3149600"/>
              <a:gd name="connsiteY114" fmla="*/ 2262909 h 2669309"/>
              <a:gd name="connsiteX115" fmla="*/ 203200 w 3149600"/>
              <a:gd name="connsiteY115" fmla="*/ 2198255 h 2669309"/>
              <a:gd name="connsiteX116" fmla="*/ 175491 w 3149600"/>
              <a:gd name="connsiteY116" fmla="*/ 2179782 h 2669309"/>
              <a:gd name="connsiteX117" fmla="*/ 129309 w 3149600"/>
              <a:gd name="connsiteY117" fmla="*/ 2124364 h 2669309"/>
              <a:gd name="connsiteX118" fmla="*/ 92364 w 3149600"/>
              <a:gd name="connsiteY118" fmla="*/ 2068946 h 2669309"/>
              <a:gd name="connsiteX119" fmla="*/ 83128 w 3149600"/>
              <a:gd name="connsiteY119" fmla="*/ 2041237 h 2669309"/>
              <a:gd name="connsiteX120" fmla="*/ 46182 w 3149600"/>
              <a:gd name="connsiteY120" fmla="*/ 1985818 h 2669309"/>
              <a:gd name="connsiteX121" fmla="*/ 36946 w 3149600"/>
              <a:gd name="connsiteY121" fmla="*/ 1939637 h 2669309"/>
              <a:gd name="connsiteX122" fmla="*/ 18473 w 3149600"/>
              <a:gd name="connsiteY122" fmla="*/ 1884218 h 2669309"/>
              <a:gd name="connsiteX123" fmla="*/ 9237 w 3149600"/>
              <a:gd name="connsiteY123" fmla="*/ 1819564 h 2669309"/>
              <a:gd name="connsiteX124" fmla="*/ 0 w 3149600"/>
              <a:gd name="connsiteY124" fmla="*/ 1773382 h 2669309"/>
              <a:gd name="connsiteX125" fmla="*/ 9237 w 3149600"/>
              <a:gd name="connsiteY125" fmla="*/ 1717964 h 2669309"/>
              <a:gd name="connsiteX126" fmla="*/ 9237 w 3149600"/>
              <a:gd name="connsiteY126" fmla="*/ 1699491 h 266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149600" h="2669309">
                <a:moveTo>
                  <a:pt x="9237" y="1699491"/>
                </a:moveTo>
                <a:cubicBezTo>
                  <a:pt x="21552" y="1670242"/>
                  <a:pt x="60064" y="1595521"/>
                  <a:pt x="83128" y="1542473"/>
                </a:cubicBezTo>
                <a:cubicBezTo>
                  <a:pt x="90892" y="1524616"/>
                  <a:pt x="95442" y="1505528"/>
                  <a:pt x="101600" y="1487055"/>
                </a:cubicBezTo>
                <a:cubicBezTo>
                  <a:pt x="104679" y="1477819"/>
                  <a:pt x="105437" y="1467447"/>
                  <a:pt x="110837" y="1459346"/>
                </a:cubicBezTo>
                <a:cubicBezTo>
                  <a:pt x="163774" y="1379938"/>
                  <a:pt x="100306" y="1480407"/>
                  <a:pt x="138546" y="1403927"/>
                </a:cubicBezTo>
                <a:cubicBezTo>
                  <a:pt x="143510" y="1393998"/>
                  <a:pt x="152749" y="1386465"/>
                  <a:pt x="157018" y="1376218"/>
                </a:cubicBezTo>
                <a:cubicBezTo>
                  <a:pt x="168252" y="1349257"/>
                  <a:pt x="175491" y="1320800"/>
                  <a:pt x="184728" y="1293091"/>
                </a:cubicBezTo>
                <a:cubicBezTo>
                  <a:pt x="187807" y="1283855"/>
                  <a:pt x="189610" y="1274090"/>
                  <a:pt x="193964" y="1265382"/>
                </a:cubicBezTo>
                <a:lnTo>
                  <a:pt x="212437" y="1228437"/>
                </a:lnTo>
                <a:cubicBezTo>
                  <a:pt x="232818" y="1126526"/>
                  <a:pt x="220980" y="1165859"/>
                  <a:pt x="240146" y="1108364"/>
                </a:cubicBezTo>
                <a:cubicBezTo>
                  <a:pt x="265557" y="955895"/>
                  <a:pt x="235883" y="1116174"/>
                  <a:pt x="258618" y="1025237"/>
                </a:cubicBezTo>
                <a:cubicBezTo>
                  <a:pt x="262426" y="1010007"/>
                  <a:pt x="263724" y="994201"/>
                  <a:pt x="267855" y="979055"/>
                </a:cubicBezTo>
                <a:cubicBezTo>
                  <a:pt x="272979" y="960269"/>
                  <a:pt x="282509" y="942731"/>
                  <a:pt x="286328" y="923637"/>
                </a:cubicBezTo>
                <a:cubicBezTo>
                  <a:pt x="292485" y="892849"/>
                  <a:pt x="294871" y="861059"/>
                  <a:pt x="304800" y="831273"/>
                </a:cubicBezTo>
                <a:cubicBezTo>
                  <a:pt x="307879" y="822037"/>
                  <a:pt x="311676" y="813009"/>
                  <a:pt x="314037" y="803564"/>
                </a:cubicBezTo>
                <a:cubicBezTo>
                  <a:pt x="317845" y="788334"/>
                  <a:pt x="318960" y="772477"/>
                  <a:pt x="323273" y="757382"/>
                </a:cubicBezTo>
                <a:cubicBezTo>
                  <a:pt x="331297" y="729298"/>
                  <a:pt x="343898" y="702591"/>
                  <a:pt x="350982" y="674255"/>
                </a:cubicBezTo>
                <a:cubicBezTo>
                  <a:pt x="354061" y="661940"/>
                  <a:pt x="357464" y="649701"/>
                  <a:pt x="360218" y="637309"/>
                </a:cubicBezTo>
                <a:cubicBezTo>
                  <a:pt x="363624" y="621984"/>
                  <a:pt x="363943" y="605826"/>
                  <a:pt x="369455" y="591127"/>
                </a:cubicBezTo>
                <a:cubicBezTo>
                  <a:pt x="373353" y="580733"/>
                  <a:pt x="381770" y="572654"/>
                  <a:pt x="387928" y="563418"/>
                </a:cubicBezTo>
                <a:cubicBezTo>
                  <a:pt x="393348" y="536318"/>
                  <a:pt x="395751" y="514375"/>
                  <a:pt x="406400" y="489527"/>
                </a:cubicBezTo>
                <a:cubicBezTo>
                  <a:pt x="411824" y="476872"/>
                  <a:pt x="419449" y="465237"/>
                  <a:pt x="424873" y="452582"/>
                </a:cubicBezTo>
                <a:cubicBezTo>
                  <a:pt x="447818" y="399044"/>
                  <a:pt x="417080" y="450416"/>
                  <a:pt x="452582" y="397164"/>
                </a:cubicBezTo>
                <a:cubicBezTo>
                  <a:pt x="455661" y="387928"/>
                  <a:pt x="459143" y="378816"/>
                  <a:pt x="461818" y="369455"/>
                </a:cubicBezTo>
                <a:cubicBezTo>
                  <a:pt x="465305" y="357249"/>
                  <a:pt x="465378" y="343863"/>
                  <a:pt x="471055" y="332509"/>
                </a:cubicBezTo>
                <a:cubicBezTo>
                  <a:pt x="477939" y="318740"/>
                  <a:pt x="489528" y="307879"/>
                  <a:pt x="498764" y="295564"/>
                </a:cubicBezTo>
                <a:cubicBezTo>
                  <a:pt x="541981" y="165915"/>
                  <a:pt x="489640" y="295398"/>
                  <a:pt x="544946" y="212437"/>
                </a:cubicBezTo>
                <a:cubicBezTo>
                  <a:pt x="550347" y="204336"/>
                  <a:pt x="549828" y="193435"/>
                  <a:pt x="554182" y="184727"/>
                </a:cubicBezTo>
                <a:cubicBezTo>
                  <a:pt x="559146" y="174798"/>
                  <a:pt x="567147" y="166656"/>
                  <a:pt x="572655" y="157018"/>
                </a:cubicBezTo>
                <a:cubicBezTo>
                  <a:pt x="579486" y="145064"/>
                  <a:pt x="581392" y="129809"/>
                  <a:pt x="591128" y="120073"/>
                </a:cubicBezTo>
                <a:cubicBezTo>
                  <a:pt x="598012" y="113189"/>
                  <a:pt x="609601" y="113916"/>
                  <a:pt x="618837" y="110837"/>
                </a:cubicBezTo>
                <a:cubicBezTo>
                  <a:pt x="628073" y="101600"/>
                  <a:pt x="635205" y="89608"/>
                  <a:pt x="646546" y="83127"/>
                </a:cubicBezTo>
                <a:cubicBezTo>
                  <a:pt x="657567" y="76829"/>
                  <a:pt x="671448" y="77905"/>
                  <a:pt x="683491" y="73891"/>
                </a:cubicBezTo>
                <a:cubicBezTo>
                  <a:pt x="758924" y="48747"/>
                  <a:pt x="700216" y="60937"/>
                  <a:pt x="766618" y="46182"/>
                </a:cubicBezTo>
                <a:cubicBezTo>
                  <a:pt x="781943" y="42777"/>
                  <a:pt x="797654" y="41077"/>
                  <a:pt x="812800" y="36946"/>
                </a:cubicBezTo>
                <a:cubicBezTo>
                  <a:pt x="831586" y="31823"/>
                  <a:pt x="848865" y="20623"/>
                  <a:pt x="868218" y="18473"/>
                </a:cubicBezTo>
                <a:cubicBezTo>
                  <a:pt x="1015678" y="2089"/>
                  <a:pt x="923498" y="10563"/>
                  <a:pt x="1145309" y="0"/>
                </a:cubicBezTo>
                <a:lnTo>
                  <a:pt x="1524000" y="9237"/>
                </a:lnTo>
                <a:cubicBezTo>
                  <a:pt x="1539684" y="9919"/>
                  <a:pt x="1554697" y="15892"/>
                  <a:pt x="1570182" y="18473"/>
                </a:cubicBezTo>
                <a:cubicBezTo>
                  <a:pt x="1622889" y="27257"/>
                  <a:pt x="1663844" y="30932"/>
                  <a:pt x="1717964" y="36946"/>
                </a:cubicBezTo>
                <a:cubicBezTo>
                  <a:pt x="1742594" y="43103"/>
                  <a:pt x="1766812" y="51244"/>
                  <a:pt x="1791855" y="55418"/>
                </a:cubicBezTo>
                <a:cubicBezTo>
                  <a:pt x="1982857" y="87252"/>
                  <a:pt x="1805273" y="47019"/>
                  <a:pt x="1939637" y="73891"/>
                </a:cubicBezTo>
                <a:cubicBezTo>
                  <a:pt x="1993731" y="84709"/>
                  <a:pt x="1967210" y="83929"/>
                  <a:pt x="2032000" y="101600"/>
                </a:cubicBezTo>
                <a:cubicBezTo>
                  <a:pt x="2047146" y="105731"/>
                  <a:pt x="2062697" y="108256"/>
                  <a:pt x="2078182" y="110837"/>
                </a:cubicBezTo>
                <a:cubicBezTo>
                  <a:pt x="2099656" y="114416"/>
                  <a:pt x="2121320" y="116763"/>
                  <a:pt x="2142837" y="120073"/>
                </a:cubicBezTo>
                <a:cubicBezTo>
                  <a:pt x="2183372" y="126309"/>
                  <a:pt x="2256766" y="139319"/>
                  <a:pt x="2290618" y="147782"/>
                </a:cubicBezTo>
                <a:cubicBezTo>
                  <a:pt x="2358023" y="164632"/>
                  <a:pt x="2315121" y="154530"/>
                  <a:pt x="2419928" y="175491"/>
                </a:cubicBezTo>
                <a:cubicBezTo>
                  <a:pt x="2435322" y="178570"/>
                  <a:pt x="2451216" y="179763"/>
                  <a:pt x="2466109" y="184727"/>
                </a:cubicBezTo>
                <a:cubicBezTo>
                  <a:pt x="2493818" y="193964"/>
                  <a:pt x="2522118" y="201590"/>
                  <a:pt x="2549237" y="212437"/>
                </a:cubicBezTo>
                <a:cubicBezTo>
                  <a:pt x="2564631" y="218594"/>
                  <a:pt x="2579538" y="226145"/>
                  <a:pt x="2595418" y="230909"/>
                </a:cubicBezTo>
                <a:cubicBezTo>
                  <a:pt x="2610455" y="235420"/>
                  <a:pt x="2626206" y="237067"/>
                  <a:pt x="2641600" y="240146"/>
                </a:cubicBezTo>
                <a:cubicBezTo>
                  <a:pt x="2653915" y="246303"/>
                  <a:pt x="2666510" y="251931"/>
                  <a:pt x="2678546" y="258618"/>
                </a:cubicBezTo>
                <a:cubicBezTo>
                  <a:pt x="2694239" y="267336"/>
                  <a:pt x="2708671" y="278298"/>
                  <a:pt x="2724728" y="286327"/>
                </a:cubicBezTo>
                <a:cubicBezTo>
                  <a:pt x="2733436" y="290681"/>
                  <a:pt x="2743926" y="290836"/>
                  <a:pt x="2752437" y="295564"/>
                </a:cubicBezTo>
                <a:cubicBezTo>
                  <a:pt x="2771844" y="306346"/>
                  <a:pt x="2789382" y="320194"/>
                  <a:pt x="2807855" y="332509"/>
                </a:cubicBezTo>
                <a:cubicBezTo>
                  <a:pt x="2817091" y="338667"/>
                  <a:pt x="2828904" y="342101"/>
                  <a:pt x="2835564" y="350982"/>
                </a:cubicBezTo>
                <a:cubicBezTo>
                  <a:pt x="2926119" y="471720"/>
                  <a:pt x="2814217" y="321096"/>
                  <a:pt x="2881746" y="415637"/>
                </a:cubicBezTo>
                <a:cubicBezTo>
                  <a:pt x="2930895" y="484445"/>
                  <a:pt x="2893775" y="421223"/>
                  <a:pt x="2946400" y="526473"/>
                </a:cubicBezTo>
                <a:lnTo>
                  <a:pt x="2964873" y="563418"/>
                </a:lnTo>
                <a:cubicBezTo>
                  <a:pt x="2967952" y="575733"/>
                  <a:pt x="2969652" y="588478"/>
                  <a:pt x="2974109" y="600364"/>
                </a:cubicBezTo>
                <a:cubicBezTo>
                  <a:pt x="2984153" y="627148"/>
                  <a:pt x="2995743" y="642050"/>
                  <a:pt x="3011055" y="665018"/>
                </a:cubicBezTo>
                <a:cubicBezTo>
                  <a:pt x="3034763" y="759853"/>
                  <a:pt x="3002539" y="642310"/>
                  <a:pt x="3038764" y="738909"/>
                </a:cubicBezTo>
                <a:cubicBezTo>
                  <a:pt x="3043221" y="750795"/>
                  <a:pt x="3043986" y="763812"/>
                  <a:pt x="3048000" y="775855"/>
                </a:cubicBezTo>
                <a:cubicBezTo>
                  <a:pt x="3056481" y="801299"/>
                  <a:pt x="3069221" y="823794"/>
                  <a:pt x="3075709" y="849746"/>
                </a:cubicBezTo>
                <a:cubicBezTo>
                  <a:pt x="3079517" y="864976"/>
                  <a:pt x="3081138" y="880697"/>
                  <a:pt x="3084946" y="895927"/>
                </a:cubicBezTo>
                <a:cubicBezTo>
                  <a:pt x="3087307" y="905373"/>
                  <a:pt x="3091620" y="914244"/>
                  <a:pt x="3094182" y="923637"/>
                </a:cubicBezTo>
                <a:cubicBezTo>
                  <a:pt x="3100862" y="948130"/>
                  <a:pt x="3104627" y="973442"/>
                  <a:pt x="3112655" y="997527"/>
                </a:cubicBezTo>
                <a:cubicBezTo>
                  <a:pt x="3115734" y="1006764"/>
                  <a:pt x="3119982" y="1015690"/>
                  <a:pt x="3121891" y="1025237"/>
                </a:cubicBezTo>
                <a:cubicBezTo>
                  <a:pt x="3129236" y="1061965"/>
                  <a:pt x="3133019" y="1099345"/>
                  <a:pt x="3140364" y="1136073"/>
                </a:cubicBezTo>
                <a:lnTo>
                  <a:pt x="3149600" y="1182255"/>
                </a:lnTo>
                <a:cubicBezTo>
                  <a:pt x="3146521" y="1308485"/>
                  <a:pt x="3145849" y="1434797"/>
                  <a:pt x="3140364" y="1560946"/>
                </a:cubicBezTo>
                <a:cubicBezTo>
                  <a:pt x="3139682" y="1576630"/>
                  <a:pt x="3135639" y="1592091"/>
                  <a:pt x="3131128" y="1607127"/>
                </a:cubicBezTo>
                <a:cubicBezTo>
                  <a:pt x="3126364" y="1623008"/>
                  <a:pt x="3117898" y="1637580"/>
                  <a:pt x="3112655" y="1653309"/>
                </a:cubicBezTo>
                <a:cubicBezTo>
                  <a:pt x="3108641" y="1665352"/>
                  <a:pt x="3108419" y="1678587"/>
                  <a:pt x="3103418" y="1690255"/>
                </a:cubicBezTo>
                <a:cubicBezTo>
                  <a:pt x="3099045" y="1700458"/>
                  <a:pt x="3089454" y="1707820"/>
                  <a:pt x="3084946" y="1717964"/>
                </a:cubicBezTo>
                <a:cubicBezTo>
                  <a:pt x="3079372" y="1730506"/>
                  <a:pt x="3058257" y="1805204"/>
                  <a:pt x="3048000" y="1819564"/>
                </a:cubicBezTo>
                <a:cubicBezTo>
                  <a:pt x="3041548" y="1828597"/>
                  <a:pt x="3029527" y="1831879"/>
                  <a:pt x="3020291" y="1838037"/>
                </a:cubicBezTo>
                <a:cubicBezTo>
                  <a:pt x="3004673" y="1900510"/>
                  <a:pt x="3021883" y="1851980"/>
                  <a:pt x="2983346" y="1911927"/>
                </a:cubicBezTo>
                <a:cubicBezTo>
                  <a:pt x="2970491" y="1931923"/>
                  <a:pt x="2899390" y="2060261"/>
                  <a:pt x="2872509" y="2078182"/>
                </a:cubicBezTo>
                <a:cubicBezTo>
                  <a:pt x="2845264" y="2096346"/>
                  <a:pt x="2839315" y="2097695"/>
                  <a:pt x="2817091" y="2124364"/>
                </a:cubicBezTo>
                <a:cubicBezTo>
                  <a:pt x="2809984" y="2132892"/>
                  <a:pt x="2806467" y="2144224"/>
                  <a:pt x="2798618" y="2152073"/>
                </a:cubicBezTo>
                <a:cubicBezTo>
                  <a:pt x="2790769" y="2159922"/>
                  <a:pt x="2779123" y="2163079"/>
                  <a:pt x="2770909" y="2170546"/>
                </a:cubicBezTo>
                <a:cubicBezTo>
                  <a:pt x="2745135" y="2193977"/>
                  <a:pt x="2721648" y="2219807"/>
                  <a:pt x="2697018" y="2244437"/>
                </a:cubicBezTo>
                <a:cubicBezTo>
                  <a:pt x="2643953" y="2297502"/>
                  <a:pt x="2671490" y="2283733"/>
                  <a:pt x="2623128" y="2299855"/>
                </a:cubicBezTo>
                <a:cubicBezTo>
                  <a:pt x="2598498" y="2318328"/>
                  <a:pt x="2576775" y="2341504"/>
                  <a:pt x="2549237" y="2355273"/>
                </a:cubicBezTo>
                <a:cubicBezTo>
                  <a:pt x="2524607" y="2367588"/>
                  <a:pt x="2497376" y="2375695"/>
                  <a:pt x="2475346" y="2392218"/>
                </a:cubicBezTo>
                <a:cubicBezTo>
                  <a:pt x="2450716" y="2410691"/>
                  <a:pt x="2427072" y="2430559"/>
                  <a:pt x="2401455" y="2447637"/>
                </a:cubicBezTo>
                <a:cubicBezTo>
                  <a:pt x="2382982" y="2459952"/>
                  <a:pt x="2363992" y="2471524"/>
                  <a:pt x="2346037" y="2484582"/>
                </a:cubicBezTo>
                <a:cubicBezTo>
                  <a:pt x="2330094" y="2496177"/>
                  <a:pt x="2316487" y="2510943"/>
                  <a:pt x="2299855" y="2521527"/>
                </a:cubicBezTo>
                <a:cubicBezTo>
                  <a:pt x="2202585" y="2583427"/>
                  <a:pt x="2287069" y="2518682"/>
                  <a:pt x="2189018" y="2567709"/>
                </a:cubicBezTo>
                <a:cubicBezTo>
                  <a:pt x="2164388" y="2580024"/>
                  <a:pt x="2141843" y="2597977"/>
                  <a:pt x="2115128" y="2604655"/>
                </a:cubicBezTo>
                <a:cubicBezTo>
                  <a:pt x="2026594" y="2626787"/>
                  <a:pt x="2136339" y="2597584"/>
                  <a:pt x="2032000" y="2632364"/>
                </a:cubicBezTo>
                <a:cubicBezTo>
                  <a:pt x="2019957" y="2636378"/>
                  <a:pt x="2007261" y="2638113"/>
                  <a:pt x="1995055" y="2641600"/>
                </a:cubicBezTo>
                <a:cubicBezTo>
                  <a:pt x="1985694" y="2644275"/>
                  <a:pt x="1976833" y="2648648"/>
                  <a:pt x="1967346" y="2650837"/>
                </a:cubicBezTo>
                <a:cubicBezTo>
                  <a:pt x="1936752" y="2657897"/>
                  <a:pt x="1874982" y="2669309"/>
                  <a:pt x="1874982" y="2669309"/>
                </a:cubicBezTo>
                <a:lnTo>
                  <a:pt x="1330037" y="2660073"/>
                </a:lnTo>
                <a:cubicBezTo>
                  <a:pt x="1275793" y="2658429"/>
                  <a:pt x="1245051" y="2643076"/>
                  <a:pt x="1191491" y="2632364"/>
                </a:cubicBezTo>
                <a:lnTo>
                  <a:pt x="1099128" y="2613891"/>
                </a:lnTo>
                <a:cubicBezTo>
                  <a:pt x="1083734" y="2607733"/>
                  <a:pt x="1068827" y="2600182"/>
                  <a:pt x="1052946" y="2595418"/>
                </a:cubicBezTo>
                <a:cubicBezTo>
                  <a:pt x="1037909" y="2590907"/>
                  <a:pt x="1021657" y="2591146"/>
                  <a:pt x="1006764" y="2586182"/>
                </a:cubicBezTo>
                <a:cubicBezTo>
                  <a:pt x="993702" y="2581828"/>
                  <a:pt x="982669" y="2572652"/>
                  <a:pt x="969818" y="2567709"/>
                </a:cubicBezTo>
                <a:cubicBezTo>
                  <a:pt x="942557" y="2557224"/>
                  <a:pt x="913810" y="2550848"/>
                  <a:pt x="886691" y="2540000"/>
                </a:cubicBezTo>
                <a:cubicBezTo>
                  <a:pt x="871297" y="2533842"/>
                  <a:pt x="856238" y="2526770"/>
                  <a:pt x="840509" y="2521527"/>
                </a:cubicBezTo>
                <a:cubicBezTo>
                  <a:pt x="758830" y="2494301"/>
                  <a:pt x="855250" y="2536658"/>
                  <a:pt x="748146" y="2493818"/>
                </a:cubicBezTo>
                <a:cubicBezTo>
                  <a:pt x="732752" y="2487661"/>
                  <a:pt x="717488" y="2481168"/>
                  <a:pt x="701964" y="2475346"/>
                </a:cubicBezTo>
                <a:cubicBezTo>
                  <a:pt x="692848" y="2471927"/>
                  <a:pt x="683204" y="2469944"/>
                  <a:pt x="674255" y="2466109"/>
                </a:cubicBezTo>
                <a:cubicBezTo>
                  <a:pt x="661599" y="2460685"/>
                  <a:pt x="649965" y="2453061"/>
                  <a:pt x="637309" y="2447637"/>
                </a:cubicBezTo>
                <a:cubicBezTo>
                  <a:pt x="628360" y="2443802"/>
                  <a:pt x="618549" y="2442235"/>
                  <a:pt x="609600" y="2438400"/>
                </a:cubicBezTo>
                <a:cubicBezTo>
                  <a:pt x="596945" y="2432976"/>
                  <a:pt x="585717" y="2424281"/>
                  <a:pt x="572655" y="2419927"/>
                </a:cubicBezTo>
                <a:cubicBezTo>
                  <a:pt x="557762" y="2414963"/>
                  <a:pt x="541867" y="2413770"/>
                  <a:pt x="526473" y="2410691"/>
                </a:cubicBezTo>
                <a:cubicBezTo>
                  <a:pt x="511079" y="2398376"/>
                  <a:pt x="496694" y="2384681"/>
                  <a:pt x="480291" y="2373746"/>
                </a:cubicBezTo>
                <a:cubicBezTo>
                  <a:pt x="457462" y="2358527"/>
                  <a:pt x="440269" y="2354247"/>
                  <a:pt x="415637" y="2346037"/>
                </a:cubicBezTo>
                <a:cubicBezTo>
                  <a:pt x="336238" y="2293103"/>
                  <a:pt x="436690" y="2356563"/>
                  <a:pt x="360218" y="2318327"/>
                </a:cubicBezTo>
                <a:cubicBezTo>
                  <a:pt x="299783" y="2288110"/>
                  <a:pt x="366079" y="2312999"/>
                  <a:pt x="304800" y="2272146"/>
                </a:cubicBezTo>
                <a:cubicBezTo>
                  <a:pt x="296699" y="2266745"/>
                  <a:pt x="286327" y="2265988"/>
                  <a:pt x="277091" y="2262909"/>
                </a:cubicBezTo>
                <a:cubicBezTo>
                  <a:pt x="246303" y="2216727"/>
                  <a:pt x="267855" y="2241358"/>
                  <a:pt x="203200" y="2198255"/>
                </a:cubicBezTo>
                <a:lnTo>
                  <a:pt x="175491" y="2179782"/>
                </a:lnTo>
                <a:cubicBezTo>
                  <a:pt x="109473" y="2080757"/>
                  <a:pt x="212287" y="2231051"/>
                  <a:pt x="129309" y="2124364"/>
                </a:cubicBezTo>
                <a:cubicBezTo>
                  <a:pt x="115679" y="2106839"/>
                  <a:pt x="92364" y="2068946"/>
                  <a:pt x="92364" y="2068946"/>
                </a:cubicBezTo>
                <a:cubicBezTo>
                  <a:pt x="89285" y="2059710"/>
                  <a:pt x="87856" y="2049748"/>
                  <a:pt x="83128" y="2041237"/>
                </a:cubicBezTo>
                <a:cubicBezTo>
                  <a:pt x="72346" y="2021829"/>
                  <a:pt x="46182" y="1985818"/>
                  <a:pt x="46182" y="1985818"/>
                </a:cubicBezTo>
                <a:cubicBezTo>
                  <a:pt x="43103" y="1970424"/>
                  <a:pt x="41077" y="1954782"/>
                  <a:pt x="36946" y="1939637"/>
                </a:cubicBezTo>
                <a:cubicBezTo>
                  <a:pt x="31823" y="1920851"/>
                  <a:pt x="18473" y="1884218"/>
                  <a:pt x="18473" y="1884218"/>
                </a:cubicBezTo>
                <a:cubicBezTo>
                  <a:pt x="15394" y="1862667"/>
                  <a:pt x="12816" y="1841038"/>
                  <a:pt x="9237" y="1819564"/>
                </a:cubicBezTo>
                <a:cubicBezTo>
                  <a:pt x="6656" y="1804079"/>
                  <a:pt x="0" y="1789081"/>
                  <a:pt x="0" y="1773382"/>
                </a:cubicBezTo>
                <a:cubicBezTo>
                  <a:pt x="0" y="1754654"/>
                  <a:pt x="6914" y="1736547"/>
                  <a:pt x="9237" y="1717964"/>
                </a:cubicBezTo>
                <a:cubicBezTo>
                  <a:pt x="10001" y="1711854"/>
                  <a:pt x="-3078" y="1728740"/>
                  <a:pt x="9237" y="169949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36" y="1142889"/>
            <a:ext cx="26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11867" y="178814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419872" y="4286020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51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71800" y="1628800"/>
            <a:ext cx="4248472" cy="4248472"/>
          </a:xfrm>
          <a:prstGeom prst="ellipse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" name="Прямая соединительная линия 3"/>
          <p:cNvCxnSpPr>
            <a:stCxn id="2" idx="2"/>
            <a:endCxn id="2" idx="6"/>
          </p:cNvCxnSpPr>
          <p:nvPr/>
        </p:nvCxnSpPr>
        <p:spPr>
          <a:xfrm>
            <a:off x="2771800" y="3753036"/>
            <a:ext cx="42484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896036" y="1629048"/>
            <a:ext cx="0" cy="42484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 flipH="1">
            <a:off x="4853444" y="3682217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4734142" y="1841083"/>
            <a:ext cx="324036" cy="424872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131840" y="42930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д</a:t>
            </a:r>
            <a:r>
              <a:rPr lang="ru-RU" sz="2800" dirty="0" smtClean="0">
                <a:solidFill>
                  <a:srgbClr val="FF0000"/>
                </a:solidFill>
              </a:rPr>
              <a:t>   и   а  м   е  т  р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16200000">
            <a:off x="5799072" y="2414711"/>
            <a:ext cx="312622" cy="2053169"/>
          </a:xfrm>
          <a:prstGeom prst="rightBrac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76056" y="27617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р</a:t>
            </a:r>
            <a:r>
              <a:rPr lang="ru-RU" sz="2800" dirty="0" smtClean="0">
                <a:solidFill>
                  <a:srgbClr val="FFFF00"/>
                </a:solidFill>
              </a:rPr>
              <a:t> а д и у с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03848" y="276176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центр</a:t>
            </a:r>
            <a:endParaRPr lang="ru-RU" sz="2800" dirty="0">
              <a:solidFill>
                <a:schemeClr val="bg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185080" y="3250120"/>
            <a:ext cx="661670" cy="41305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0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10" grpId="0"/>
      <p:bldP spid="11" grpId="0" animBg="1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67744" y="1196752"/>
            <a:ext cx="4320480" cy="4176464"/>
          </a:xfrm>
          <a:prstGeom prst="ellipse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2"/>
            <a:endCxn id="2" idx="6"/>
          </p:cNvCxnSpPr>
          <p:nvPr/>
        </p:nvCxnSpPr>
        <p:spPr>
          <a:xfrm>
            <a:off x="2267744" y="3284984"/>
            <a:ext cx="43204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stCxn id="2" idx="0"/>
            <a:endCxn id="2" idx="4"/>
          </p:cNvCxnSpPr>
          <p:nvPr/>
        </p:nvCxnSpPr>
        <p:spPr>
          <a:xfrm>
            <a:off x="4427984" y="1196752"/>
            <a:ext cx="0" cy="4176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2" idx="1"/>
            <a:endCxn id="2" idx="5"/>
          </p:cNvCxnSpPr>
          <p:nvPr/>
        </p:nvCxnSpPr>
        <p:spPr>
          <a:xfrm>
            <a:off x="2900464" y="1808381"/>
            <a:ext cx="3055040" cy="2953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2" idx="3"/>
            <a:endCxn id="2" idx="7"/>
          </p:cNvCxnSpPr>
          <p:nvPr/>
        </p:nvCxnSpPr>
        <p:spPr>
          <a:xfrm flipV="1">
            <a:off x="2900464" y="1808381"/>
            <a:ext cx="3055040" cy="29532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76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1412776"/>
            <a:ext cx="4248472" cy="4248472"/>
          </a:xfrm>
          <a:prstGeom prst="ellipse">
            <a:avLst/>
          </a:prstGeom>
          <a:solidFill>
            <a:srgbClr val="92D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553998" y="3483006"/>
            <a:ext cx="108012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endCxn id="2" idx="6"/>
          </p:cNvCxnSpPr>
          <p:nvPr/>
        </p:nvCxnSpPr>
        <p:spPr>
          <a:xfrm>
            <a:off x="4639301" y="3517918"/>
            <a:ext cx="2092939" cy="190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615593" y="2010812"/>
            <a:ext cx="1448056" cy="15020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661361" y="2790053"/>
            <a:ext cx="1926214" cy="7510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639301" y="1576512"/>
            <a:ext cx="828092" cy="19262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4561587" y="1416848"/>
            <a:ext cx="54006" cy="21242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227</TotalTime>
  <Words>218</Words>
  <Application>Microsoft Office PowerPoint</Application>
  <PresentationFormat>Экран (4:3)</PresentationFormat>
  <Paragraphs>80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Окружность и 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Цель:  1. различать окружность и круг; 2. определять радиус и диаметр; 3. выполнять построение окружности.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</dc:creator>
  <cp:lastModifiedBy>максим</cp:lastModifiedBy>
  <cp:revision>19</cp:revision>
  <dcterms:created xsi:type="dcterms:W3CDTF">2015-12-20T13:39:43Z</dcterms:created>
  <dcterms:modified xsi:type="dcterms:W3CDTF">2016-01-21T11:24:55Z</dcterms:modified>
</cp:coreProperties>
</file>