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2" r:id="rId16"/>
    <p:sldId id="273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790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482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699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280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691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0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964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109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919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127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592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7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2281599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ТЕХНОЛОГИИ 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ДОПОЛНИТЕЛЬНОМ ОБРАЗОВАНИИ ДЕТЕЙ</a:t>
            </a:r>
            <a:endParaRPr lang="ru-RU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03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1004" y="1700808"/>
            <a:ext cx="706042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программированного обучения предполагает усвоение программированного учебного материала с помощью обучающих устройств (ЭВМ, программированного учебника и др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Блочное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информационный блок;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тестово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-информационный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(проверка усвоенного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материала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коррекционно-информационный блок;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проблемный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(решение задач на основе полученных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знаний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блок проверки и коррекции.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Модульное обучение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индивидуализированное самообучение, при котором используется учебная программа, составленная из модулей.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9752" y="548680"/>
            <a:ext cx="640871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</a:p>
          <a:p>
            <a:pPr algn="ctr"/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ПРОГРАММИРОВАННОГО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554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3768" y="565097"/>
            <a:ext cx="612068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ПОЛНОГО  УСВОЕНИЯ  ЗНАНИЙ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1004" y="1700808"/>
            <a:ext cx="706042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достичь хороших результатов всем обучающимся, так как: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задает единый для всех детей уровень знаний, умений и навыков, но делает переменными для каждого обучающегося время, методы, формы, условия труда, то есть создаются дифференцированные условия усвоения учебного материала;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успехи каждого обучающегося сравниваются с установленным эталоном;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каждый обучающийся получает необходимую помощь;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диагностические тесты позволяют скорректировать работу детей.</a:t>
            </a:r>
          </a:p>
        </p:txBody>
      </p:sp>
    </p:spTree>
    <p:extLst>
      <p:ext uri="{BB962C8B-B14F-4D97-AF65-F5344CB8AC3E}">
        <p14:creationId xmlns:p14="http://schemas.microsoft.com/office/powerpoint/2010/main" val="3031006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90789" y="692696"/>
            <a:ext cx="626469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  ТЕХНОЛОГИИ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9712" y="2348880"/>
            <a:ext cx="6912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игровые технологии представляют огромный интерес для педагогов.  Игровые технологии имеют огромный потенциал с точки зрения приоритетной образовательной задачи: формирования субъектной позиции ребёнка в отношении собственной деятельности, общения и самого себя.</a:t>
            </a:r>
          </a:p>
        </p:txBody>
      </p:sp>
    </p:spTree>
    <p:extLst>
      <p:ext uri="{BB962C8B-B14F-4D97-AF65-F5344CB8AC3E}">
        <p14:creationId xmlns:p14="http://schemas.microsoft.com/office/powerpoint/2010/main" val="1043653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75194" y="551582"/>
            <a:ext cx="6264696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КРИТИЧЕСКОГО  МЫШЛЕНИЯ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«ШЕСТЬ  ШЛЯП»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двард де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Боно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132856"/>
            <a:ext cx="3240360" cy="4373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656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4267" y="908720"/>
            <a:ext cx="691276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«Шести шляп»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Параллельное мышление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конструктивное мышление, при котором различные точки зрения и подходы не сталкиваются, а существуют. 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часто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склонны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опираться на чутье, эмоции, предрассудки.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Беспомощность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знаю, что делать, с чего начать.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Путаница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пытаемся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удержать в уме все сразу.</a:t>
            </a:r>
          </a:p>
        </p:txBody>
      </p:sp>
    </p:spTree>
    <p:extLst>
      <p:ext uri="{BB962C8B-B14F-4D97-AF65-F5344CB8AC3E}">
        <p14:creationId xmlns:p14="http://schemas.microsoft.com/office/powerpoint/2010/main" val="4049687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24" r="53926" b="50000"/>
          <a:stretch/>
        </p:blipFill>
        <p:spPr bwMode="auto">
          <a:xfrm>
            <a:off x="1880153" y="3432175"/>
            <a:ext cx="1945755" cy="150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3" t="23231" b="50000"/>
          <a:stretch/>
        </p:blipFill>
        <p:spPr bwMode="auto">
          <a:xfrm>
            <a:off x="1620466" y="1772816"/>
            <a:ext cx="2194477" cy="158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4" t="50000" b="25000"/>
          <a:stretch/>
        </p:blipFill>
        <p:spPr bwMode="auto">
          <a:xfrm>
            <a:off x="1799514" y="5085184"/>
            <a:ext cx="2340438" cy="148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9952" y="1965806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Подробная  и необходимая информация. Только факты. Фиксирование точек зрения.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84789" y="3586506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Чувства, догадки и интуитивные прозрения. Фиксирование всех эмоций.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9952" y="5228055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Фиксирование рисков, трудностей, «минусов». Выработка рекомендаций.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39752" y="583076"/>
            <a:ext cx="626469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ШЕСТЬ  РЕЖИМОВ  МЕТОДА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612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9" r="23913" b="75891"/>
          <a:stretch/>
        </p:blipFill>
        <p:spPr bwMode="auto">
          <a:xfrm>
            <a:off x="1763688" y="5048212"/>
            <a:ext cx="2479223" cy="162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" t="50000" r="53136" b="25000"/>
          <a:stretch/>
        </p:blipFill>
        <p:spPr bwMode="auto">
          <a:xfrm>
            <a:off x="1809532" y="1772816"/>
            <a:ext cx="2155854" cy="165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6" t="74438" r="26677"/>
          <a:stretch/>
        </p:blipFill>
        <p:spPr bwMode="auto">
          <a:xfrm rot="10800000">
            <a:off x="1619673" y="3491463"/>
            <a:ext cx="2542696" cy="154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84272" y="2248232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Фиксация возможных выводов и положительных сторон.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84272" y="3939545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Фокусировка на альтернативах, новых возможностях и идеях.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3307" y="5258621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мыслительными процессами. Обобщение, фиксация смыслов, выводы.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325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7" t="7084"/>
          <a:stretch/>
        </p:blipFill>
        <p:spPr bwMode="auto">
          <a:xfrm>
            <a:off x="1331640" y="404663"/>
            <a:ext cx="3816424" cy="509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5499860"/>
            <a:ext cx="7272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«Если я повелю своему генералу обернуться морской чайкой, и если генерал не выполнит приказа, это будет не его вина, а моя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Антуан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Экзюпери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673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1700808"/>
            <a:ext cx="7200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Технология 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(от греч.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techno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искусство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умение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logos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наука,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закон) - наука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мастерстве.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Педагогическая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продуманная во всех деталях модель совместной педагогической деятельности по проектированию, организации, проведению учебного процесса. </a:t>
            </a:r>
          </a:p>
        </p:txBody>
      </p:sp>
    </p:spTree>
    <p:extLst>
      <p:ext uri="{BB962C8B-B14F-4D97-AF65-F5344CB8AC3E}">
        <p14:creationId xmlns:p14="http://schemas.microsoft.com/office/powerpoint/2010/main" val="127054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836712"/>
            <a:ext cx="72728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технологии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личностно-ориентированного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Личностно-ориентированное обучение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Технология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индивидуального обучения (индивидуальный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подход, индивидуализация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обучения, метод проектов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Групповые технологии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Технология КТД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Технология ТРИЗ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Технология проблемного обучения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программированного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технологии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84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548680"/>
            <a:ext cx="6711427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ЛИЧНОСТНО-ОРИЕНТИРОВАННОГО ОБУЧЕНИЯ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6765" y="2033589"/>
            <a:ext cx="706042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Цель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развитие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познавательных способностей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использования имеющегося у него опыта жизнедеятельности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Задача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дополнительного образования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«давать» материал, а пробудить интерес, раскрыть возможности каждого, организовать совместную познавательную, творческую деятельность каждого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79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3728" y="633462"/>
            <a:ext cx="669674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ИНДИВИДУАЛИЗАЦИИ ОБУЧЕНИЯ</a:t>
            </a:r>
          </a:p>
          <a:p>
            <a:pPr algn="ctr"/>
            <a:endParaRPr lang="ru-RU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6765" y="2033589"/>
            <a:ext cx="70604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которой индивидуальный подход и индивидуальная форма обучения являются приоритетными (Инге Унт, В.Д.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Шадриков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Главное достоинство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индивидуального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-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адаптировать содержание, методы, формы, темп  обучения к индивидуальным особенностям каждого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33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66403" y="680039"/>
            <a:ext cx="669674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    ТЕХНОЛОГИИ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6765" y="2033589"/>
            <a:ext cx="70604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групповой технологии: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постановка учебной задачи и инструктаж о ходе работы;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планирование работы в группах;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индивидуальное выполнение задания;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обсуждение результатов;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сообщение о результатах;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подведение итогов, общий вывод о достижениях.</a:t>
            </a:r>
          </a:p>
        </p:txBody>
      </p:sp>
    </p:spTree>
    <p:extLst>
      <p:ext uri="{BB962C8B-B14F-4D97-AF65-F5344CB8AC3E}">
        <p14:creationId xmlns:p14="http://schemas.microsoft.com/office/powerpoint/2010/main" val="335396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67886" y="548680"/>
            <a:ext cx="736861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КОЛЛЕКТИВНОЙ ТВОРЧЕСКОЙ ДЕЯТЕЛЬНОСТИ (КТД)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6765" y="2033589"/>
            <a:ext cx="70604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Цели технологии: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выявить, учесть, развить творческие способности детей и приобщить их к многообразной творческой деятельности с выходом на конкретный продукт, который можно фиксировать (изделие, модель, макет, сочинение, произведение, исследование и т.п.);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воспитание общественно-активной творческой личности и способствует организации социального творчества, направленного на служение людям в конкретных социальных ситуациях.</a:t>
            </a:r>
          </a:p>
        </p:txBody>
      </p:sp>
    </p:spTree>
    <p:extLst>
      <p:ext uri="{BB962C8B-B14F-4D97-AF65-F5344CB8AC3E}">
        <p14:creationId xmlns:p14="http://schemas.microsoft.com/office/powerpoint/2010/main" val="169346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67886" y="715343"/>
            <a:ext cx="736861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«ТРИЗ»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ТЕОРИИ  РЕШЕНИЯ  ИЗОБРЕТАТЕЛЬСКИХ  ЗАДАЧ</a:t>
            </a:r>
            <a:endParaRPr lang="ru-RU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6765" y="2033589"/>
            <a:ext cx="70604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Цель технологии 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мышления обучающихся, подготовка их к решению нестандартных задач в различных областях деятельности, обучение творческой деятельности.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ТРИЗ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умение анализировать, рассуждать, обосновывать;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умение  обобщать, делать выводы;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умение оригинально и гибко мыслить;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умение активно использовать воображение.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488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36765" y="2033589"/>
            <a:ext cx="70604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предполагают создание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руководством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проблемных ситуаций и активную деятельность учащихся по их разрешению, в результате чего происходит овладение знаниями, умениями и навыками; образовательный процесс строится как поиск новых познавательных ориентиров.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9752" y="548680"/>
            <a:ext cx="6696744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ИССЛЕДОВАТЕЛЬСКОГО  (ПРОБЛЕМНОГО)  ОБУЧЕНИЯ</a:t>
            </a:r>
          </a:p>
          <a:p>
            <a:pPr algn="ctr"/>
            <a:endParaRPr lang="ru-RU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5657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214</Words>
  <Application>Microsoft Office PowerPoint</Application>
  <PresentationFormat>Экран (4:3)</PresentationFormat>
  <Paragraphs>108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Svetlana</dc:creator>
  <cp:lastModifiedBy>Svetlana</cp:lastModifiedBy>
  <cp:revision>23</cp:revision>
  <dcterms:created xsi:type="dcterms:W3CDTF">2015-02-23T17:24:35Z</dcterms:created>
  <dcterms:modified xsi:type="dcterms:W3CDTF">2015-03-12T08:40:14Z</dcterms:modified>
</cp:coreProperties>
</file>