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3"/>
  </p:notesMasterIdLst>
  <p:sldIdLst>
    <p:sldId id="314" r:id="rId2"/>
    <p:sldId id="338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94" r:id="rId40"/>
    <p:sldId id="293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1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5" r:id="rId61"/>
    <p:sldId id="316" r:id="rId62"/>
    <p:sldId id="317" r:id="rId63"/>
    <p:sldId id="319" r:id="rId64"/>
    <p:sldId id="320" r:id="rId65"/>
    <p:sldId id="326" r:id="rId66"/>
    <p:sldId id="325" r:id="rId67"/>
    <p:sldId id="324" r:id="rId68"/>
    <p:sldId id="323" r:id="rId69"/>
    <p:sldId id="322" r:id="rId70"/>
    <p:sldId id="321" r:id="rId71"/>
    <p:sldId id="318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F16ECD-4E90-4E49-830C-758B85C5186C}">
          <p14:sldIdLst>
            <p14:sldId id="314"/>
            <p14:sldId id="338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  <p14:sldId id="291"/>
            <p14:sldId id="294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1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5"/>
            <p14:sldId id="316"/>
            <p14:sldId id="317"/>
            <p14:sldId id="319"/>
            <p14:sldId id="320"/>
            <p14:sldId id="326"/>
            <p14:sldId id="325"/>
            <p14:sldId id="324"/>
            <p14:sldId id="323"/>
            <p14:sldId id="322"/>
            <p14:sldId id="321"/>
            <p14:sldId id="318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19D26-10A9-45A2-89A2-12AEC478E0DA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3B03-6415-4242-A611-27DE94FAC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3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3B03-6415-4242-A611-27DE94FACD5D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6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3B03-6415-4242-A611-27DE94FACD5D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1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8B5ACB-F894-418F-B877-3929A1FE9EA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0B4CD7-4CBE-4748-AD2D-8720DD45B15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877" y="1412776"/>
            <a:ext cx="8618641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ПОДГОТОВКА К ГИА</a:t>
            </a:r>
          </a:p>
          <a:p>
            <a:pPr algn="ctr"/>
            <a:r>
              <a:rPr lang="ru-RU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МОДУЛЬ «Геометрия»</a:t>
            </a:r>
            <a:endParaRPr lang="ru-RU" sz="45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ПОНЯТИЯ И </a:t>
            </a:r>
          </a:p>
          <a:p>
            <a:pPr algn="ctr"/>
            <a:r>
              <a:rPr lang="ru-RU" sz="4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УТВЕРЖДЕНИЯ ГЕОМЕТРИИ</a:t>
            </a:r>
            <a:endParaRPr lang="ru-RU" sz="4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346" y="539204"/>
            <a:ext cx="8465308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«Школа-интернат среднего общего образования»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с.Самбург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уровского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778" y="6332487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математики: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Сегой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И.С.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92" y="4417026"/>
            <a:ext cx="2359017" cy="1786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548"/>
            <a:ext cx="834923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2924944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3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4" y="980728"/>
            <a:ext cx="86112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9137" y="2564904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5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4" y="1052736"/>
            <a:ext cx="835703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2306489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4418" y="4005064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три угла одного треугольника соответственно равны трём углам другого треугольника, то такие треугольники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3" y="1055980"/>
            <a:ext cx="8300172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780928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9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2" y="1124744"/>
            <a:ext cx="85056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5257" y="2336106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2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6" y="1196752"/>
            <a:ext cx="881875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85915" y="2276872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Каждая сторона треугольника меньше </a:t>
            </a:r>
            <a:r>
              <a:rPr lang="ru-RU" b="1" dirty="0">
                <a:solidFill>
                  <a:srgbClr val="FF0000"/>
                </a:solidFill>
              </a:rPr>
              <a:t>суммы</a:t>
            </a:r>
            <a:r>
              <a:rPr lang="ru-RU" b="1" dirty="0"/>
              <a:t> двух других сторон.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9238"/>
            <a:ext cx="881379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7520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Каждая сторона треугольника меньше </a:t>
            </a:r>
            <a:r>
              <a:rPr lang="ru-RU" b="1" dirty="0">
                <a:solidFill>
                  <a:srgbClr val="FF0000"/>
                </a:solidFill>
              </a:rPr>
              <a:t>суммы</a:t>
            </a:r>
            <a:r>
              <a:rPr lang="ru-RU" b="1" dirty="0"/>
              <a:t> двух других сторон.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0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8" y="1124744"/>
            <a:ext cx="8888276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14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Каждая сторона треугольника меньше </a:t>
            </a:r>
            <a:r>
              <a:rPr lang="ru-RU" b="1" dirty="0" smtClean="0">
                <a:solidFill>
                  <a:srgbClr val="FF0000"/>
                </a:solidFill>
              </a:rPr>
              <a:t>суммы</a:t>
            </a:r>
            <a:r>
              <a:rPr lang="ru-RU" b="1" dirty="0" smtClean="0"/>
              <a:t> двух других сторон.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16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822222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8476" y="2492896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13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8481887" cy="46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636912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1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" y="1212650"/>
            <a:ext cx="912521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213598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005064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 пересекающиеся прямые могут иметь одну общую точку.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" y="1052656"/>
            <a:ext cx="900507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3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501008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треугольнике против меньшего угла лежит </a:t>
            </a:r>
            <a:r>
              <a:rPr lang="ru-RU" b="1" dirty="0" smtClean="0">
                <a:solidFill>
                  <a:srgbClr val="FF0000"/>
                </a:solidFill>
              </a:rPr>
              <a:t>меньшая</a:t>
            </a:r>
            <a:r>
              <a:rPr lang="ru-RU" b="1" dirty="0" smtClean="0"/>
              <a:t> сторона.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53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9538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636912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2" y="1124744"/>
            <a:ext cx="8712968" cy="5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3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окружности радиуса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29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82178" y="2420888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2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3903"/>
            <a:ext cx="823782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2116155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расстояние от точки до центра окружности </a:t>
            </a:r>
            <a:r>
              <a:rPr lang="ru-RU" sz="2000" b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или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радиусу окружности, то эта точка лежит на окружности.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7" y="908720"/>
            <a:ext cx="8334077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590" y="2132856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2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6338"/>
            <a:ext cx="80595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3040" y="2276872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Вписанные углы, опирающиеся на </a:t>
            </a:r>
            <a:r>
              <a:rPr lang="ru-RU" b="1" dirty="0" smtClean="0">
                <a:solidFill>
                  <a:srgbClr val="FF0000"/>
                </a:solidFill>
              </a:rPr>
              <a:t>диаметр</a:t>
            </a:r>
            <a:r>
              <a:rPr lang="ru-RU" b="1" dirty="0" smtClean="0"/>
              <a:t> окружности, равны.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73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35764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492896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5207"/>
            <a:ext cx="7942086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4092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вписанный угол равен 60</a:t>
            </a:r>
            <a:r>
              <a:rPr lang="ru-RU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центральный угол, опирающийся на ту же дугу окружности, равен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23333" cy="49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242" y="1844824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выпуклого четырёхугольника 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41824"/>
            <a:ext cx="671094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22198" y="2137044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6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1539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636912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6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3050"/>
            <a:ext cx="7920880" cy="6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683568" y="3429000"/>
                <a:ext cx="8064896" cy="1512168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ru-RU" b="1" dirty="0" smtClean="0"/>
                  <a:t>Если четырёхугольник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вписан </a:t>
                </a:r>
                <a:r>
                  <a:rPr lang="ru-RU" b="1" dirty="0" smtClean="0"/>
                  <a:t>в окружность, то суммы противолежащих углов равны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</a:rPr>
                          <m:t>𝟏𝟖𝟎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/>
                  <a:t>.</a:t>
                </a:r>
                <a:endParaRPr lang="ru-RU" b="1" dirty="0"/>
              </a:p>
            </p:txBody>
          </p:sp>
        </mc:Choice>
        <mc:Fallback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429000"/>
                <a:ext cx="8064896" cy="151216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C:\Users\кабинет24\Documents\Мои результаты сканирования\2014-01 (янв)\сканирование001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3" t="45564" r="6080" b="48466"/>
          <a:stretch/>
        </p:blipFill>
        <p:spPr bwMode="auto">
          <a:xfrm>
            <a:off x="3632470" y="5229200"/>
            <a:ext cx="1947642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47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980648"/>
            <a:ext cx="893589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0674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двух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углов параллелограмма равна 180</a:t>
            </a:r>
            <a:r>
              <a:rPr lang="ru-RU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ru-RU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6612"/>
            <a:ext cx="855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213598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также может быть ромб, прямоугольник, трапеция.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8" y="1052736"/>
            <a:ext cx="824186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2126828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только параллелограмм, это может быть квадрат, прямоугольник, ромб.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09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656"/>
            <a:ext cx="792441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Это может быть прямоугольник или трапеция.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76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672"/>
            <a:ext cx="854818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0948" y="2060848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четырёхугольнике три угла – прямые, то этот четырёхугольник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304612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2104" y="1916832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Диагонали делятся точкой пересечения пополам.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95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6" y="1125800"/>
            <a:ext cx="8964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3544" y="213598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357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Диагонали </a:t>
            </a:r>
            <a:r>
              <a:rPr lang="ru-RU" b="1" dirty="0" smtClean="0">
                <a:solidFill>
                  <a:srgbClr val="FF0000"/>
                </a:solidFill>
              </a:rPr>
              <a:t>ромба или квадрата </a:t>
            </a:r>
            <a:r>
              <a:rPr lang="ru-RU" b="1" dirty="0" smtClean="0"/>
              <a:t>перпендикулярны.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73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94947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111690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0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8820471" cy="65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0266" y="2348880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005064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смежных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углов равна 180</a:t>
            </a:r>
            <a:r>
              <a:rPr lang="ru-RU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Стр. 21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230372" cy="50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276872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6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8" y="1196752"/>
            <a:ext cx="81863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420888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83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3" y="1124744"/>
            <a:ext cx="904090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9811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0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6389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4660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7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0796"/>
            <a:ext cx="7920880" cy="106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9025" y="2132856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любой стороны треугольника равен сумме квадратов двух других сторон без удвоенного произведения этих сторон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косинус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угла между ними.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40" y="926719"/>
            <a:ext cx="821074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0265" y="2426873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0246" y="378904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любой стороны треугольника равен сумме квадратов двух других сторон без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удвоенного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 этих сторон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косинус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угла между ними.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2412"/>
            <a:ext cx="8136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6668" y="1916832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6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6" y="1052656"/>
            <a:ext cx="758315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2171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b="1" dirty="0" smtClean="0"/>
              <a:t>Если использовать теорему Пифагора: Квадрат гипотенузы равен сумме квадратов катетов, то равенство не выполняется.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29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829144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0724" y="1988840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Площадь прямоугольника равна произведению его ширины на длину.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5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0182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348880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7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9" y="980728"/>
            <a:ext cx="892666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276872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0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9" y="1196672"/>
            <a:ext cx="819515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135980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1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0" y="980648"/>
            <a:ext cx="777951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4102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треугольника 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 его стороны на высоту, проведённую к этой стороне. Стр.185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6" y="1268760"/>
            <a:ext cx="7848872" cy="63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2204864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треугольника равна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его стороны на высоту,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проведённую к этой стороне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Стр.185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728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6090" y="1916832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прямоугольного треугольника 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 его катетов.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2322"/>
            <a:ext cx="87780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2662" y="1916832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её оснований на высоту. Стр. 187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52736"/>
            <a:ext cx="808909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3" y="1844824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круга равна квадрату его радиуса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умноженного на число </a:t>
            </a:r>
            <a:r>
              <a:rPr lang="el-G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656"/>
            <a:ext cx="851210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3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4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71460"/>
            <a:ext cx="782780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180270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3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0283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3" y="1844824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74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4126"/>
            <a:ext cx="819057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1916832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762630" y="3573016"/>
            <a:ext cx="3600400" cy="100811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398192" y="4293096"/>
            <a:ext cx="216024" cy="2160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24128" y="3645024"/>
            <a:ext cx="216024" cy="2160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77144"/>
            <a:ext cx="7858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3040" y="2060848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углы равны. Стр. 22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" y="1124744"/>
            <a:ext cx="822058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7898" y="2636912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6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1091180"/>
            <a:ext cx="8202191" cy="80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0745" y="2135980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0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124744"/>
            <a:ext cx="84554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7741" y="2636912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5" y="980728"/>
            <a:ext cx="846814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9140" y="1661455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 называется прямоугольным, если у него есть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угол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Стр. 47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12391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4888" y="1772816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8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5" y="1124744"/>
            <a:ext cx="787624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0266" y="1730035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ru-RU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Стр. 46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1" y="1237938"/>
            <a:ext cx="79692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0265" y="1988840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1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5665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336106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1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75153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0266" y="1707175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1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5196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0266" y="1661455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вписанный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окружность,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половине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9" y="929203"/>
            <a:ext cx="8229231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8960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две прямые перпендикулярны третьей прямой, то эти две прямые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Стр. 44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78" y="1079054"/>
            <a:ext cx="719164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90764" y="2420888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7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3" y="1004834"/>
            <a:ext cx="78964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17481" y="2204864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9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1201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0266" y="1772816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параллелограмма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точкой пересечения делятся пополам. Стр. 69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6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" y="1124744"/>
            <a:ext cx="853657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204864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0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1" y="1140845"/>
            <a:ext cx="8352928" cy="75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7908" y="2060848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4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1" y="1049068"/>
            <a:ext cx="8177187" cy="79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0266" y="1988840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8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" y="1196752"/>
            <a:ext cx="776052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135980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9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1" y="1030514"/>
            <a:ext cx="8463939" cy="77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0265" y="1856137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Проверить по т-</a:t>
            </a:r>
            <a:r>
              <a:rPr lang="ru-RU" dirty="0" err="1" smtClean="0"/>
              <a:t>ме</a:t>
            </a:r>
            <a:r>
              <a:rPr lang="ru-RU" dirty="0" smtClean="0"/>
              <a:t> Пифагора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2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" y="1052736"/>
            <a:ext cx="9076499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1467" y="2242196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прямоугольно треугольного треугольника 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 его катетов.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3" y="836712"/>
            <a:ext cx="811035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420888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7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0" y="901774"/>
            <a:ext cx="7674251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1988840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две параллельные прямые пересечены третьей прямой, то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накрест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лежащие углы равны.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7803"/>
            <a:ext cx="7920880" cy="77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192" y="2492896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0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11" y="955181"/>
            <a:ext cx="6984776" cy="73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0265" y="1772816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429000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круга радиуса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3" y="966021"/>
            <a:ext cx="8568952" cy="108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2090465"/>
            <a:ext cx="3005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НЕВЕРНО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433554"/>
            <a:ext cx="8064896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две стороны и угол одного треугольника соответственно равны двум сторонам и углу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ними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треугольника, то такие треугольники равны.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593</Words>
  <Application>Microsoft Office PowerPoint</Application>
  <PresentationFormat>Экран (4:3)</PresentationFormat>
  <Paragraphs>129</Paragraphs>
  <Slides>81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 24</dc:creator>
  <cp:lastModifiedBy>Kab 24</cp:lastModifiedBy>
  <cp:revision>27</cp:revision>
  <dcterms:created xsi:type="dcterms:W3CDTF">2014-02-22T08:39:15Z</dcterms:created>
  <dcterms:modified xsi:type="dcterms:W3CDTF">2014-03-26T03:56:05Z</dcterms:modified>
</cp:coreProperties>
</file>