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02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6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0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99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63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10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58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5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8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24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2">
              <a:lumMod val="60000"/>
              <a:lumOff val="40000"/>
            </a:schemeClr>
          </a:fgClr>
          <a:bgClr>
            <a:schemeClr val="accent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93A1-4335-4556-AFFA-314CC829660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61E6-809E-4E49-8B6D-4DBCBF57F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7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0648"/>
            <a:ext cx="7772400" cy="136815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Урок на тему: «Развитие координации на уроке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классического танца»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734481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2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Par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terre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Упражнения стоя на коленях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31" y="1681520"/>
            <a:ext cx="3227844" cy="226146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700808"/>
            <a:ext cx="4432885" cy="17830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46" y="4439950"/>
            <a:ext cx="4271194" cy="20087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84" y="4240969"/>
            <a:ext cx="3532338" cy="220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Вопросы (повторение основных понятий классического танца):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	Что такое экзерсис 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Exercice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)?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	Сколько позиций ног в классическом танце?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	Сколько позиций рук в классическом танце?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	Как звучит приседание на французском языке?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5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6437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>
                <a:latin typeface="Monotype Corsiva" pitchFamily="66" charset="0"/>
              </a:rPr>
              <a:t>Exercice</a:t>
            </a:r>
            <a:r>
              <a:rPr lang="ru-RU" sz="4000" dirty="0">
                <a:latin typeface="Monotype Corsiva" pitchFamily="66" charset="0"/>
              </a:rPr>
              <a:t> у станка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Постановка корпуса по I,II и III 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позиции ног</a:t>
            </a:r>
            <a:r>
              <a:rPr lang="ru-RU" sz="1800" dirty="0" smtClean="0">
                <a:latin typeface="Monotype Corsiva" pitchFamily="66" charset="0"/>
              </a:rPr>
              <a:t/>
            </a:r>
            <a:br>
              <a:rPr lang="ru-RU" sz="1800" dirty="0" smtClean="0"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Monotype Corsiva" pitchFamily="66" charset="0"/>
              </a:rPr>
              <a:t>Начиная вырабатывать правильную постановку корпуса, надо стать лицом к палке, положив на палку руки, слегка согнутые и опущенные в локтях: кисти рук свободно положены на палку (не обхватывая ее) против середины корпуса. Ноги в первой позиции. Колени сильно вытянуты. Плечи свободно раскрыты и опущены. Мышцы таза подтянуты кверху настолько, чтобы корпус стал прямым, легким и стройным. Положение сохраняется до конца музыкальной фразы.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" y="1401366"/>
            <a:ext cx="2815158" cy="469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14997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 smtClean="0">
                <a:latin typeface="Monotype Corsiva" pitchFamily="66" charset="0"/>
              </a:rPr>
              <a:t>Exercice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>
                <a:latin typeface="Monotype Corsiva" pitchFamily="66" charset="0"/>
              </a:rPr>
              <a:t>у </a:t>
            </a:r>
            <a:r>
              <a:rPr lang="ru-RU" sz="4400" dirty="0" smtClean="0">
                <a:latin typeface="Monotype Corsiva" pitchFamily="66" charset="0"/>
              </a:rPr>
              <a:t>станка</a:t>
            </a:r>
            <a:br>
              <a:rPr lang="ru-RU" sz="4400" dirty="0" smtClean="0">
                <a:latin typeface="Monotype Corsiva" pitchFamily="66" charset="0"/>
              </a:rPr>
            </a:br>
            <a:r>
              <a:rPr lang="en-US" sz="4400" dirty="0">
                <a:latin typeface="Monotype Corsiva" pitchFamily="66" charset="0"/>
              </a:rPr>
              <a:t>D</a:t>
            </a:r>
            <a:r>
              <a:rPr lang="en-US" sz="4400" dirty="0" smtClean="0">
                <a:latin typeface="Monotype Corsiva" pitchFamily="66" charset="0"/>
              </a:rPr>
              <a:t>emi plier</a:t>
            </a:r>
            <a:r>
              <a:rPr lang="ru-RU" sz="4400" dirty="0">
                <a:latin typeface="Monotype Corsiva" pitchFamily="66" charset="0"/>
              </a:rPr>
              <a:t/>
            </a:r>
            <a:br>
              <a:rPr lang="ru-RU" sz="4400" dirty="0"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84784"/>
            <a:ext cx="2766516" cy="476203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834880" cy="4691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Demi-plié</a:t>
            </a:r>
            <a:r>
              <a:rPr lang="ru-RU" sz="2400" dirty="0" smtClean="0">
                <a:latin typeface="Monotype Corsiva" pitchFamily="66" charset="0"/>
              </a:rPr>
              <a:t> – полуприседание</a:t>
            </a:r>
          </a:p>
          <a:p>
            <a:endParaRPr lang="ru-RU" sz="2400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Упражнение развивает мягкость, эластичность мышц, </a:t>
            </a:r>
            <a:r>
              <a:rPr lang="ru-RU" sz="2400" dirty="0" err="1" smtClean="0">
                <a:latin typeface="Monotype Corsiva" pitchFamily="66" charset="0"/>
              </a:rPr>
              <a:t>выворотность</a:t>
            </a:r>
            <a:r>
              <a:rPr lang="ru-RU" sz="2400" dirty="0" smtClean="0">
                <a:latin typeface="Monotype Corsiva" pitchFamily="66" charset="0"/>
              </a:rPr>
              <a:t> и силу ног, ахиллова сухожилия, устойчивость корпуса, подготавливает к исполнению упражнений, требующих мягкости, а также прыжков. Во время исполнения </a:t>
            </a:r>
            <a:r>
              <a:rPr lang="ru-RU" sz="2400" dirty="0" err="1" smtClean="0">
                <a:latin typeface="Monotype Corsiva" pitchFamily="66" charset="0"/>
              </a:rPr>
              <a:t>demi-plie</a:t>
            </a:r>
            <a:r>
              <a:rPr lang="ru-RU" sz="2400" dirty="0" smtClean="0">
                <a:latin typeface="Monotype Corsiva" pitchFamily="66" charset="0"/>
              </a:rPr>
              <a:t> необходимо следить за постановкой корпуса.</a:t>
            </a:r>
            <a:endParaRPr lang="ru-RU" sz="2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2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>
                <a:solidFill>
                  <a:prstClr val="black"/>
                </a:solidFill>
                <a:latin typeface="Monotype Corsiva" pitchFamily="66" charset="0"/>
              </a:rPr>
              <a:t>Exercice</a:t>
            </a:r>
            <a:r>
              <a:rPr lang="ru-RU" sz="4000" dirty="0">
                <a:solidFill>
                  <a:prstClr val="black"/>
                </a:solidFill>
                <a:latin typeface="Monotype Corsiva" pitchFamily="66" charset="0"/>
              </a:rPr>
              <a:t> у </a:t>
            </a:r>
            <a:r>
              <a:rPr lang="ru-RU" sz="4000" dirty="0" smtClean="0">
                <a:solidFill>
                  <a:prstClr val="black"/>
                </a:solidFill>
                <a:latin typeface="Monotype Corsiva" pitchFamily="66" charset="0"/>
              </a:rPr>
              <a:t>станка</a:t>
            </a:r>
            <a:r>
              <a:rPr lang="en-US" sz="4000" dirty="0" smtClean="0">
                <a:solidFill>
                  <a:prstClr val="black"/>
                </a:solidFill>
                <a:latin typeface="Monotype Corsiva" pitchFamily="66" charset="0"/>
              </a:rPr>
              <a:t/>
            </a:r>
            <a:br>
              <a:rPr lang="en-US" sz="4000" dirty="0" smtClean="0">
                <a:solidFill>
                  <a:prstClr val="black"/>
                </a:solidFill>
                <a:latin typeface="Monotype Corsiva" pitchFamily="66" charset="0"/>
              </a:rPr>
            </a:br>
            <a:r>
              <a:rPr lang="ru-RU" sz="4000" dirty="0">
                <a:solidFill>
                  <a:prstClr val="black"/>
                </a:solidFill>
                <a:latin typeface="Monotype Corsiva" pitchFamily="66" charset="0"/>
              </a:rPr>
              <a:t>	Перегибы корпуса назад и в стороны</a:t>
            </a:r>
            <a:br>
              <a:rPr lang="ru-RU" sz="4000" dirty="0">
                <a:solidFill>
                  <a:prstClr val="black"/>
                </a:solidFill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149" y="2294730"/>
            <a:ext cx="4918275" cy="221438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394720" cy="4857403"/>
          </a:xfrm>
        </p:spPr>
        <p:txBody>
          <a:bodyPr>
            <a:noAutofit/>
          </a:bodyPr>
          <a:lstStyle/>
          <a:p>
            <a:r>
              <a:rPr lang="ru-RU" sz="1600" dirty="0">
                <a:latin typeface="Monotype Corsiva" pitchFamily="66" charset="0"/>
              </a:rPr>
              <a:t>Во время перегиба назад необходимо не нарушать подтянутость бедер, вытянутость ног.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>
                <a:latin typeface="Monotype Corsiva" pitchFamily="66" charset="0"/>
              </a:rPr>
              <a:t>При очень подтянутом корпусе и опущенных плечах следует начинать перегиб сначала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>
                <a:latin typeface="Monotype Corsiva" pitchFamily="66" charset="0"/>
              </a:rPr>
              <a:t>плечами, затем под лопатками, потом в талии. Во время перегиба колени и бедра вперед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>
                <a:latin typeface="Monotype Corsiva" pitchFamily="66" charset="0"/>
              </a:rPr>
              <a:t>не выходят, голова повернута вправо или влево, но не запрокинута. Во время перегиба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>
                <a:latin typeface="Monotype Corsiva" pitchFamily="66" charset="0"/>
              </a:rPr>
              <a:t>нельзя отклоняться от палки. На один такт 4/4 идет перегиб корпуса, на второй такт 4/4 —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>
                <a:latin typeface="Monotype Corsiva" pitchFamily="66" charset="0"/>
              </a:rPr>
              <a:t>возвращение корпуса.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>
                <a:latin typeface="Monotype Corsiva" pitchFamily="66" charset="0"/>
              </a:rPr>
              <a:t>Перегиб в сторону начинается в талии. Голова поворачивается в сторону перегиба.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>
                <a:latin typeface="Monotype Corsiva" pitchFamily="66" charset="0"/>
              </a:rPr>
              <a:t>Необходимо следить, чтобы плечи и бедра во время перегиба в сторону были ровные.</a:t>
            </a:r>
          </a:p>
        </p:txBody>
      </p:sp>
    </p:spTree>
    <p:extLst>
      <p:ext uri="{BB962C8B-B14F-4D97-AF65-F5344CB8AC3E}">
        <p14:creationId xmlns:p14="http://schemas.microsoft.com/office/powerpoint/2010/main" val="33658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Экзерсис на середине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зала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пражнения для рук (подготовительное положение и I,II,III позиции рук)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7832"/>
            <a:ext cx="9115792" cy="362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Упражнения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координацию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400" b="1" i="0" dirty="0" smtClean="0">
                <a:solidFill>
                  <a:srgbClr val="DC2423"/>
                </a:solidFill>
                <a:effectLst/>
                <a:latin typeface="Monotype Corsiva" pitchFamily="66" charset="0"/>
              </a:rPr>
              <a:t>Начинаем с двух ног</a:t>
            </a:r>
          </a:p>
          <a:p>
            <a:pPr fontAlgn="base"/>
            <a:r>
              <a:rPr lang="ru-RU" sz="2400" b="0" i="0" dirty="0" smtClean="0">
                <a:solidFill>
                  <a:srgbClr val="353A35"/>
                </a:solidFill>
                <a:effectLst/>
                <a:latin typeface="Monotype Corsiva" pitchFamily="66" charset="0"/>
              </a:rPr>
              <a:t>Поставьте ноги вместе, соедините стопы, закройте глаза и вытяните руки в стороны. Сохраняйте это положение 30 секунд. Затем поднимите руки вверх и постойте так ещё 30 секунд.</a:t>
            </a:r>
          </a:p>
          <a:p>
            <a:pPr fontAlgn="base"/>
            <a:r>
              <a:rPr lang="ru-RU" sz="2400" b="1" i="0" dirty="0" smtClean="0">
                <a:solidFill>
                  <a:srgbClr val="DC2423"/>
                </a:solidFill>
                <a:effectLst/>
                <a:latin typeface="Monotype Corsiva" pitchFamily="66" charset="0"/>
              </a:rPr>
              <a:t>Поднимаемся на носки</a:t>
            </a:r>
          </a:p>
          <a:p>
            <a:pPr fontAlgn="base"/>
            <a:r>
              <a:rPr lang="ru-RU" sz="2400" b="0" i="0" dirty="0" smtClean="0">
                <a:solidFill>
                  <a:srgbClr val="353A35"/>
                </a:solidFill>
                <a:effectLst/>
                <a:latin typeface="Monotype Corsiva" pitchFamily="66" charset="0"/>
              </a:rPr>
              <a:t>Встаньте прямо, приподнимитесь на носки и откиньте голову назад. Задержитесь в этом положении на 30 секунд. Затем закройте глаза и повторите упражнение.</a:t>
            </a:r>
          </a:p>
          <a:p>
            <a:pPr fontAlgn="base"/>
            <a:r>
              <a:rPr lang="ru-RU" sz="2400" b="1" i="0" dirty="0" smtClean="0">
                <a:solidFill>
                  <a:srgbClr val="DC2423"/>
                </a:solidFill>
                <a:effectLst/>
                <a:latin typeface="Monotype Corsiva" pitchFamily="66" charset="0"/>
              </a:rPr>
              <a:t>Наклоны в сторону, стоя на носках</a:t>
            </a:r>
          </a:p>
          <a:p>
            <a:pPr fontAlgn="base"/>
            <a:r>
              <a:rPr lang="ru-RU" sz="2400" b="0" i="0" dirty="0" smtClean="0">
                <a:solidFill>
                  <a:srgbClr val="353A35"/>
                </a:solidFill>
                <a:effectLst/>
                <a:latin typeface="Monotype Corsiva" pitchFamily="66" charset="0"/>
              </a:rPr>
              <a:t>Приподнимитесь на носки и отклоните корпус влево. Совершите 8-10 рывков. Сделайте в другую сторону.</a:t>
            </a:r>
          </a:p>
        </p:txBody>
      </p:sp>
    </p:spTree>
    <p:extLst>
      <p:ext uri="{BB962C8B-B14F-4D97-AF65-F5344CB8AC3E}">
        <p14:creationId xmlns:p14="http://schemas.microsoft.com/office/powerpoint/2010/main" val="31427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73616" cy="6048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Держим баланс на одной ноге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Разведите руки в стороны и поднимите одну ногу. Сохраняйте это положение 1 минуту, периодически поворачивая голову то вправо, то влево. Очень важно не фокусировать взгляд на одной точке — это значительно упрощает задачу. Поменяйте ногу и повторите.</a:t>
            </a:r>
            <a:b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Когда это упражнение на координацию движений будет даваться вам слишком легко, усложните его. Закройте глаза или добавьте произвольные движения руками.</a:t>
            </a:r>
            <a:b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Поза ласточки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 позе ласточки ваш корпус должен быть параллелен полу. Расставьте руки в сторону и отведите одну ногу назад – сделайте «ласточку». Держите эту позу 1 минуту для правой ноги и 1 для левой. Корпус должен составлять одну линию с отведенной назад ногой и быть параллелен полу. Хотите посложнее – закройте глаза.</a:t>
            </a:r>
            <a:b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Вращаем предплечьями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Встаньте прямо, ноги на ширине плеч. Разведите руки в стороны параллельно полу. Одну руку согните в локте так, чтобы кисть находилась возле груди и была направлена в сторону второй руки. Начинайте вращать руки в локтевом суставе. Кисти должны описывать круги, а плечи оставаться параллельными полу. Сначала вращение выполняйте обеими руками выполняйте в одну сторону, скажем, вправо, потом влево, потом в противоположные стороны.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8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Музыкальная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игра на развитие чувства ритма и координации движений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«Барыня»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34833"/>
            <a:ext cx="5472608" cy="483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Танцевальная композиция «Шалунишки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287" y="1916832"/>
            <a:ext cx="634365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Цель урока: 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улучшение координации движений и эмоциональной выразительности учащихся путем повторения и отработки пройденных движений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56" y="2137645"/>
            <a:ext cx="5256584" cy="417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Игра на развитие внимания, музыкального слуха, чувства ритма  «Зеркало».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0"/>
          <a:stretch/>
        </p:blipFill>
        <p:spPr>
          <a:xfrm>
            <a:off x="3059832" y="1988840"/>
            <a:ext cx="3158088" cy="470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633670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дают упражнения на координацию?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>Упражнения на координацию и баланс помогают: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>укрепить отдельные мышцы (в особенности мышцы-стабилизаторы позвоночника);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>развить чувство равновесия;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>улучшить ориентировку в пространстве;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>повысить ловкость;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>снизить вероятность спортивных травм и серьёзных ушибов;</a:t>
            </a:r>
            <a:br>
              <a:rPr lang="ru-RU" sz="3600" dirty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>воспитать чувство ритма и темпа, что незаменимо в танцах.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7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Autofit/>
          </a:bodyPr>
          <a:lstStyle/>
          <a:p>
            <a:pPr lvl="0" algn="l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Рефлексия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Сегодня я узнал…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 меня получилось …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Было трудно …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Меня удивило…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Было интересно…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Теперь я умею…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764704"/>
            <a:ext cx="3874609" cy="49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Мне было приятно с вами работать!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Спасибо за сотрудничество!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59826"/>
            <a:ext cx="7567605" cy="402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4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Задачи урока: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Образовательные: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закрепление знаний, умений и навыков, полученных на предыдущих уроках;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развитие осмысленного исполнения движений;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развитие познавательных интересов и творческого потенциала учащихся.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Развивающие: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развитие координации движений;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укрепление опорно-двигательного аппарата;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развитие выносливости и постановки дыхания;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повышение уровня психофизических качеств обучающихся (воля,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внима-ние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память);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психологическое раскрепощение учащихся.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Воспитательные: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формирование эстетического воспитания, умения вести себя в коллективе;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формирование чувства ответственности;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активизация творческих способностей;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умение творчески взаимодействовать на уроках с педагогом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8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45624" cy="6669360"/>
          </a:xfrm>
        </p:spPr>
        <p:txBody>
          <a:bodyPr>
            <a:noAutofit/>
          </a:bodyPr>
          <a:lstStyle/>
          <a:p>
            <a:pPr algn="l"/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начении координации в классическом танце.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Танец – это вид искусства, в котором художественный образ воплощается через музыкально организованное движение. Особенности искусства танца в том, сто содержание любого танцевального произведения раскрывается через пластику человеческого тела. Пластическая природа танца через своеобразную и сложную технику этого искусства раскрывает внутренний мир человека.</a:t>
            </a:r>
            <a:b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Среди двигательных функций особое значение имеет координация движений. Различают три основных вида координации – нервную, мышечную и двигательную.</a:t>
            </a:r>
            <a:b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Нервная координация – это процесс согласования </a:t>
            </a:r>
            <a:r>
              <a:rPr lang="ru-RU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эффекторных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нервных процессов (команд), приводящий в конкретных условиях к решению двигательной задачи.</a:t>
            </a:r>
            <a:b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помощью нервной системы и другими путями в организме передаются сигналы (информации), которые служат для управления, сигналы объединяются, синтезируются, образуя так называемые "чувства". Это могут быть чувства ритма, равновесия, различных поз, осанки и т.п. Они могут быть закреплены в памяти. Запоминание движения, профессиональная память – одна из особенностей координации, зависящей от работы зрительного и вестибулярного аппаратов и других органов.</a:t>
            </a:r>
            <a:b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6322714"/>
          </a:xfrm>
        </p:spPr>
        <p:txBody>
          <a:bodyPr>
            <a:normAutofit/>
          </a:bodyPr>
          <a:lstStyle/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Мышечная координация – это процесс согласования напряжения мышц, силы тяги которых приложены к звеньям тела. Мышечная координация определяется нервной координацией, но и зависит от многих других причин. В мышечной координации характерно групповое взаимодействие мышц, которое обеспечивает устойчивость тела.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Двигательная координация – это процесс согласования движений звеньев тела в пространстве и во времени (одновременное и последовательное), соответствующей решению конкретной задачи в конкретных условиях. Это согласование движений есть следствие и мышечной, и нервной координации, зависящее от них, но не полностью.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Слово «координация» означает «согласование». Когда говорят о координации движений, имеют в виду согласованность в работе мышц разных групп, направленную на достижение определенного двигательного эффекта, контрольной цели. Любая поза, любое движение требует координации.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Координация является именно тем качеством, которое можно развить только тренировками.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Разминка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18896"/>
            <a:ext cx="7835193" cy="421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Par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terre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Упражнения сидя на коврике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40" y="1820041"/>
            <a:ext cx="2802008" cy="146327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712703"/>
            <a:ext cx="2520280" cy="15706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633" y="3244144"/>
            <a:ext cx="3920943" cy="12221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40" y="4192512"/>
            <a:ext cx="2148960" cy="25288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466256"/>
            <a:ext cx="2728583" cy="21915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725" y="4657688"/>
            <a:ext cx="2504757" cy="220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Par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terre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Упражнения лежа на спине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4572000" cy="762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24125"/>
            <a:ext cx="3600450" cy="1809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25" y="1523901"/>
            <a:ext cx="3648075" cy="1809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82507"/>
            <a:ext cx="2524125" cy="1809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189" y="3531327"/>
            <a:ext cx="1872158" cy="28953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42849"/>
            <a:ext cx="2808312" cy="184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Par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terre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Упражнения лежа на животе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13" y="3937201"/>
            <a:ext cx="2815158" cy="25962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60" y="1547712"/>
            <a:ext cx="3334464" cy="21118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449886"/>
            <a:ext cx="3090438" cy="15708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34824"/>
            <a:ext cx="2874414" cy="195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364</Words>
  <Application>Microsoft Office PowerPoint</Application>
  <PresentationFormat>Экран (4:3)</PresentationFormat>
  <Paragraphs>35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  Цель урока: улучшение координации движений и эмоциональной выразительности учащихся путем повторения и отработки пройденных движений. </vt:lpstr>
      <vt:lpstr> Задачи урока: Образовательные: – закрепление знаний, умений и навыков, полученных на предыдущих уроках; – развитие осмысленного исполнения движений; – развитие познавательных интересов и творческого потенциала учащихся. Развивающие: – развитие координации движений; – укрепление опорно-двигательного аппарата; – развитие выносливости и постановки дыхания; – повышение уровня психофизических качеств обучающихся (воля, внима-ние, память); – психологическое раскрепощение учащихся. Воспитательные: – формирование эстетического воспитания, умения вести себя в коллективе; – формирование чувства ответственности; – активизация творческих способностей; – умение творчески взаимодействовать на уроках с педагогом. </vt:lpstr>
      <vt:lpstr>Значении координации в классическом танце. Танец – это вид искусства, в котором художественный образ воплощается через музыкально организованное движение. Особенности искусства танца в том, сто содержание любого танцевального произведения раскрывается через пластику человеческого тела. Пластическая природа танца через своеобразную и сложную технику этого искусства раскрывает внутренний мир человека. Среди двигательных функций особое значение имеет координация движений. Различают три основных вида координации – нервную, мышечную и двигательную. Нервная координация – это процесс согласования эффекторных нервных процессов (команд), приводящий в конкретных условиях к решению двигательной задачи. С помощью нервной системы и другими путями в организме передаются сигналы (информации), которые служат для управления, сигналы объединяются, синтезируются, образуя так называемые "чувства". Это могут быть чувства ритма, равновесия, различных поз, осанки и т.п. Они могут быть закреплены в памяти. Запоминание движения, профессиональная память – одна из особенностей координации, зависящей от работы зрительного и вестибулярного аппаратов и других органов. </vt:lpstr>
      <vt:lpstr>Мышечная координация – это процесс согласования напряжения мышц, силы тяги которых приложены к звеньям тела. Мышечная координация определяется нервной координацией, но и зависит от многих других причин. В мышечной координации характерно групповое взаимодействие мышц, которое обеспечивает устойчивость тела. Двигательная координация – это процесс согласования движений звеньев тела в пространстве и во времени (одновременное и последовательное), соответствующей решению конкретной задачи в конкретных условиях. Это согласование движений есть следствие и мышечной, и нервной координации, зависящее от них, но не полностью. Слово «координация» означает «согласование». Когда говорят о координации движений, имеют в виду согласованность в работе мышц разных групп, направленную на достижение определенного двигательного эффекта, контрольной цели. Любая поза, любое движение требует координации. Координация является именно тем качеством, которое можно развить только тренировками. </vt:lpstr>
      <vt:lpstr>Разминка</vt:lpstr>
      <vt:lpstr>Par terre Упражнения сидя на коврике</vt:lpstr>
      <vt:lpstr>Par terre Упражнения лежа на спине</vt:lpstr>
      <vt:lpstr>Par terre Упражнения лежа на животе</vt:lpstr>
      <vt:lpstr>Par terre Упражнения стоя на коленях</vt:lpstr>
      <vt:lpstr>Вопросы (повторение основных понятий классического танца):  Что такое экзерсис (Exercice)?  Сколько позиций ног в классическом танце?  Сколько позиций рук в классическом танце?  Как звучит приседание на французском языке?  </vt:lpstr>
      <vt:lpstr>Exercice у станка Постановка корпуса по I,II и III  позиции ног </vt:lpstr>
      <vt:lpstr>Exercice у станка Demi plier </vt:lpstr>
      <vt:lpstr>Exercice у станка  Перегибы корпуса назад и в стороны </vt:lpstr>
      <vt:lpstr>Экзерсис на середине зала.  Упражнения для рук (подготовительное положение и I,II,III позиции рук)</vt:lpstr>
      <vt:lpstr>Упражнения на координацию</vt:lpstr>
      <vt:lpstr>Держим баланс на одной ноге Разведите руки в стороны и поднимите одну ногу. Сохраняйте это положение 1 минуту, периодически поворачивая голову то вправо, то влево. Очень важно не фокусировать взгляд на одной точке — это значительно упрощает задачу. Поменяйте ногу и повторите. Когда это упражнение на координацию движений будет даваться вам слишком легко, усложните его. Закройте глаза или добавьте произвольные движения руками. Поза ласточки В позе ласточки ваш корпус должен быть параллелен полу. Расставьте руки в сторону и отведите одну ногу назад – сделайте «ласточку». Держите эту позу 1 минуту для правой ноги и 1 для левой. Корпус должен составлять одну линию с отведенной назад ногой и быть параллелен полу. Хотите посложнее – закройте глаза. Вращаем предплечьями Встаньте прямо, ноги на ширине плеч. Разведите руки в стороны параллельно полу. Одну руку согните в локте так, чтобы кисть находилась возле груди и была направлена в сторону второй руки. Начинайте вращать руки в локтевом суставе. Кисти должны описывать круги, а плечи оставаться параллельными полу. Сначала вращение выполняйте обеими руками выполняйте в одну сторону, скажем, вправо, потом влево, потом в противоположные стороны.  </vt:lpstr>
      <vt:lpstr>Музыкальная игра на развитие чувства ритма и координации движений  «Барыня»</vt:lpstr>
      <vt:lpstr>Танцевальная композиция «Шалунишки» </vt:lpstr>
      <vt:lpstr>Игра на развитие внимания, музыкального слуха, чувства ритма  «Зеркало».</vt:lpstr>
      <vt:lpstr>Что дают упражнения на координацию? Упражнения на координацию и баланс помогают: укрепить отдельные мышцы (в особенности мышцы-стабилизаторы позвоночника); развить чувство равновесия; улучшить ориентировку в пространстве; повысить ловкость; снизить вероятность спортивных травм и серьёзных ушибов; воспитать чувство ритма и темпа, что незаменимо в танцах. </vt:lpstr>
      <vt:lpstr>Рефлексия Сегодня я узнал… У меня получилось … Было трудно … Меня удивило… Было интересно…  Теперь я умею…</vt:lpstr>
      <vt:lpstr>Мне было приятно с вами работать! Спасибо за сотрудничество!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20</cp:revision>
  <dcterms:created xsi:type="dcterms:W3CDTF">2015-09-27T14:16:34Z</dcterms:created>
  <dcterms:modified xsi:type="dcterms:W3CDTF">2015-09-27T17:24:22Z</dcterms:modified>
</cp:coreProperties>
</file>