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71" r:id="rId2"/>
    <p:sldId id="280" r:id="rId3"/>
    <p:sldId id="281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13F16-6CF8-412B-91D3-EBECE897979D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A0E6E-3C8B-449E-8208-E79EC28E2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7704-4DD0-4084-B118-9A67653B64A3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6F33A-C69C-4709-9AB9-A00522CC7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7704-4DD0-4084-B118-9A67653B64A3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6F33A-C69C-4709-9AB9-A00522CC7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7704-4DD0-4084-B118-9A67653B64A3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6F33A-C69C-4709-9AB9-A00522CC7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7704-4DD0-4084-B118-9A67653B64A3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6F33A-C69C-4709-9AB9-A00522CC7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7704-4DD0-4084-B118-9A67653B64A3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6F33A-C69C-4709-9AB9-A00522CC7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7704-4DD0-4084-B118-9A67653B64A3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6F33A-C69C-4709-9AB9-A00522CC7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7704-4DD0-4084-B118-9A67653B64A3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6F33A-C69C-4709-9AB9-A00522CC7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7704-4DD0-4084-B118-9A67653B64A3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6F33A-C69C-4709-9AB9-A00522CC7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7704-4DD0-4084-B118-9A67653B64A3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6F33A-C69C-4709-9AB9-A00522CC7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7704-4DD0-4084-B118-9A67653B64A3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6F33A-C69C-4709-9AB9-A00522CC7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7704-4DD0-4084-B118-9A67653B64A3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6F33A-C69C-4709-9AB9-A00522CC7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67704-4DD0-4084-B118-9A67653B64A3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6F33A-C69C-4709-9AB9-A00522CC7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Sveta\Desktop\3107_Abstract-green-flower-HD-wallpap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87824" y="260648"/>
            <a:ext cx="55446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АСТРАХАНСКИЙ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ЗАПОВЕДНИК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27984" y="1844824"/>
            <a:ext cx="42484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 создания: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сохранение природы реки Волги и побережья Каспия,    охрана мест гнездования и перелёта водоплавающей птицы, рыбных нерестилищ и редких растений - лотоса, чилима, 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рдеста, рогоза.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Sveta\Desktop\астраханский\c6e8c7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60648"/>
            <a:ext cx="172819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Sveta\Desktop\астрах\large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1" y="5157192"/>
            <a:ext cx="1800201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Sveta\Desktop\астрах\raskatnaya-chast-kaspiyskogo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5157192"/>
            <a:ext cx="187220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95536" y="38610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2060848"/>
            <a:ext cx="35283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Заповедник был учреждён 11 апреля 1919 года решением общественной Учёной комиссии при Астраханском университете. Площадь заповедника - 67 917 га.</a:t>
            </a:r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4077072"/>
            <a:ext cx="3744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Расположен в низовьях дельты реки Волги, на территории Астраханской области.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C:\Users\Sveta\Desktop\астраханский\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4365104"/>
            <a:ext cx="172819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Sveta\Desktop\3107_Abstract-green-flower-HD-wallpap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2924944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;</a:t>
            </a:r>
            <a:endParaRPr lang="ru-RU" dirty="0"/>
          </a:p>
        </p:txBody>
      </p:sp>
      <p:pic>
        <p:nvPicPr>
          <p:cNvPr id="7" name="Рисунок 6" descr="C:\Users\Sveta\Desktop\астрах\Phragmites australis Variegatu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941168"/>
            <a:ext cx="136815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236296" y="6165304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Тростник</a:t>
            </a:r>
          </a:p>
          <a:p>
            <a:pPr algn="ctr"/>
            <a:r>
              <a:rPr lang="ru-RU" dirty="0" smtClean="0"/>
              <a:t>южный</a:t>
            </a:r>
            <a:endParaRPr lang="ru-RU" dirty="0"/>
          </a:p>
        </p:txBody>
      </p:sp>
      <p:pic>
        <p:nvPicPr>
          <p:cNvPr id="9" name="Рисунок 8" descr="C:\Users\Sveta\Desktop\астрах\20403-160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708920"/>
            <a:ext cx="1920875" cy="1440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67544" y="4149080"/>
            <a:ext cx="1865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Рогоз</a:t>
            </a:r>
          </a:p>
          <a:p>
            <a:pPr algn="ctr"/>
            <a:r>
              <a:rPr lang="ru-RU" dirty="0" smtClean="0"/>
              <a:t>узколистный</a:t>
            </a:r>
            <a:endParaRPr lang="ru-RU" dirty="0"/>
          </a:p>
        </p:txBody>
      </p:sp>
      <p:pic>
        <p:nvPicPr>
          <p:cNvPr id="11" name="Рисунок 10" descr="C:\Users\Sveta\Desktop\астрах\Нимфейник-Замятина-Г-В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4077072"/>
            <a:ext cx="187220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148065" y="5445224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Многокоренник</a:t>
            </a:r>
          </a:p>
          <a:p>
            <a:pPr algn="ctr"/>
            <a:r>
              <a:rPr lang="ru-RU" dirty="0" smtClean="0"/>
              <a:t>обыкновенный</a:t>
            </a:r>
            <a:endParaRPr lang="ru-RU" dirty="0"/>
          </a:p>
        </p:txBody>
      </p:sp>
      <p:pic>
        <p:nvPicPr>
          <p:cNvPr id="13" name="Рисунок 12" descr="C:\Users\Sveta\Desktop\астрах\Lemna-minor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4869160"/>
            <a:ext cx="1944216" cy="1294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Users\Sveta\Desktop\астрах\Salvinia-natans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800" y="4869160"/>
            <a:ext cx="1824484" cy="1296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Users\Sveta\Desktop\астрах\polygonum_amphibium1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99792" y="2708920"/>
            <a:ext cx="1944216" cy="1407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2771800" y="4221088"/>
            <a:ext cx="2233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Рдест</a:t>
            </a:r>
          </a:p>
          <a:p>
            <a:pPr algn="ctr"/>
            <a:r>
              <a:rPr lang="ru-RU" dirty="0" smtClean="0"/>
              <a:t>узловатый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2627784" y="6165304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Сальвиния</a:t>
            </a:r>
          </a:p>
          <a:p>
            <a:pPr algn="ctr"/>
            <a:r>
              <a:rPr lang="ru-RU" dirty="0" smtClean="0"/>
              <a:t>плавающая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323528" y="627289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Ряска малая</a:t>
            </a:r>
            <a:endParaRPr lang="ru-RU" dirty="0"/>
          </a:p>
        </p:txBody>
      </p:sp>
      <p:pic>
        <p:nvPicPr>
          <p:cNvPr id="18" name="Рисунок 17" descr="C:\Users\Sveta\Desktop\астрах\68110-simptomy-zabolevaniya-gipertonicheskoy-bolezn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536" y="404664"/>
            <a:ext cx="194421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467544" y="1772816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Солодка</a:t>
            </a:r>
          </a:p>
          <a:p>
            <a:pPr algn="ctr"/>
            <a:r>
              <a:rPr lang="ru-RU" dirty="0" smtClean="0"/>
              <a:t>голая</a:t>
            </a:r>
            <a:endParaRPr lang="ru-RU" dirty="0"/>
          </a:p>
        </p:txBody>
      </p:sp>
      <p:pic>
        <p:nvPicPr>
          <p:cNvPr id="22" name="Рисунок 21" descr="C:\Users\Sveta\Desktop\астрах\Kweek_bloeiwijze_Elytrigia_repens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27784" y="404664"/>
            <a:ext cx="201622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2528469" y="1772816"/>
            <a:ext cx="1971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Пырей </a:t>
            </a:r>
          </a:p>
          <a:p>
            <a:pPr algn="ctr"/>
            <a:r>
              <a:rPr lang="ru-RU" dirty="0" smtClean="0"/>
              <a:t>ползучий</a:t>
            </a:r>
            <a:endParaRPr lang="ru-RU" dirty="0"/>
          </a:p>
        </p:txBody>
      </p:sp>
      <p:pic>
        <p:nvPicPr>
          <p:cNvPr id="24" name="Рисунок 23" descr="C:\Users\Sveta\Desktop\астрах\htmlconvd-r9zNhK_html_5e25a94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76056" y="404664"/>
            <a:ext cx="1584176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5148064" y="2132856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Свинорой</a:t>
            </a:r>
            <a:endParaRPr lang="ru-RU" dirty="0" smtClean="0"/>
          </a:p>
          <a:p>
            <a:pPr algn="ctr"/>
            <a:r>
              <a:rPr lang="ru-RU" dirty="0" smtClean="0"/>
              <a:t>пальчатый</a:t>
            </a:r>
            <a:endParaRPr lang="ru-RU" dirty="0"/>
          </a:p>
        </p:txBody>
      </p:sp>
      <p:pic>
        <p:nvPicPr>
          <p:cNvPr id="26" name="Рисунок 25" descr="C:\Users\Sveta\Desktop\астрах\w29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164288" y="476672"/>
            <a:ext cx="165618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7308304" y="2060848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Лютик</a:t>
            </a:r>
          </a:p>
          <a:p>
            <a:pPr algn="ctr"/>
            <a:r>
              <a:rPr lang="ru-RU" dirty="0" smtClean="0"/>
              <a:t>ползучий</a:t>
            </a:r>
          </a:p>
          <a:p>
            <a:endParaRPr lang="ru-RU" dirty="0"/>
          </a:p>
        </p:txBody>
      </p:sp>
      <p:pic>
        <p:nvPicPr>
          <p:cNvPr id="28" name="Рисунок 27" descr="C:\Users\Sveta\Desktop\астрах\poa_pratensis.jp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36296" y="2708920"/>
            <a:ext cx="151216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7007812" y="4005064"/>
            <a:ext cx="16498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Мятлик</a:t>
            </a:r>
          </a:p>
          <a:p>
            <a:pPr algn="ctr"/>
            <a:r>
              <a:rPr lang="ru-RU" dirty="0" smtClean="0"/>
              <a:t>узколистный</a:t>
            </a:r>
          </a:p>
          <a:p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5076056" y="3140968"/>
            <a:ext cx="1521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РАСТЕНИЯ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Sveta\Desktop\3107_Abstract-green-flower-HD-wallpap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5085184"/>
            <a:ext cx="59766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Редкие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растения и животные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Астраханского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заповедника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64288" y="1844824"/>
            <a:ext cx="15121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Лотос каспийский.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948264" y="6093296"/>
            <a:ext cx="1944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Альдрованда</a:t>
            </a:r>
            <a:r>
              <a:rPr lang="ru-RU" dirty="0" smtClean="0"/>
              <a:t> пузырчатая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236296" y="4077072"/>
            <a:ext cx="1656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Марсилея</a:t>
            </a:r>
            <a:r>
              <a:rPr lang="ru-RU" dirty="0" smtClean="0"/>
              <a:t> египетская 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860032" y="1844824"/>
            <a:ext cx="1800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Водяной </a:t>
            </a:r>
            <a:r>
              <a:rPr lang="ru-RU" dirty="0" smtClean="0"/>
              <a:t>орех </a:t>
            </a:r>
            <a:r>
              <a:rPr lang="ru-RU" dirty="0" smtClean="0"/>
              <a:t>(рогульник, чилим)</a:t>
            </a:r>
            <a:endParaRPr lang="ru-RU" dirty="0"/>
          </a:p>
        </p:txBody>
      </p:sp>
      <p:pic>
        <p:nvPicPr>
          <p:cNvPr id="10" name="Рисунок 9" descr="C:\Users\Sveta\Desktop\астрах\p103024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332656"/>
            <a:ext cx="165618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Sveta\Desktop\астрах\чилим-замсятина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32656"/>
            <a:ext cx="165618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Sveta\Desktop\астрах\marsileya-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2636912"/>
            <a:ext cx="17183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Sveta\Desktop\астрах\aldrovanda_vesiculosa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4797152"/>
            <a:ext cx="165618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Sveta\Desktop\астраханский\0b48fac7ed_12619_Bubulcus ibis coromandus Red-flush_Cattle_Egret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332656"/>
            <a:ext cx="1656184" cy="1130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79512" y="1556792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Египетская </a:t>
            </a:r>
            <a:endParaRPr lang="ru-RU" dirty="0" smtClean="0"/>
          </a:p>
          <a:p>
            <a:pPr algn="ctr"/>
            <a:r>
              <a:rPr lang="ru-RU" dirty="0" smtClean="0"/>
              <a:t>цапля</a:t>
            </a:r>
            <a:endParaRPr lang="ru-RU" dirty="0"/>
          </a:p>
        </p:txBody>
      </p:sp>
      <p:pic>
        <p:nvPicPr>
          <p:cNvPr id="16" name="Рисунок 15" descr="C:\Users\Sveta\Desktop\астраханский\fe563ddd2ec5f16a0230dab3846c53860cd7d6e9_597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55776" y="332656"/>
            <a:ext cx="187220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2771800" y="1628800"/>
            <a:ext cx="13676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Кудрявый </a:t>
            </a:r>
          </a:p>
          <a:p>
            <a:r>
              <a:rPr lang="ru-RU" dirty="0" smtClean="0"/>
              <a:t>пеликан</a:t>
            </a:r>
          </a:p>
          <a:p>
            <a:endParaRPr lang="ru-RU" dirty="0"/>
          </a:p>
        </p:txBody>
      </p:sp>
      <p:pic>
        <p:nvPicPr>
          <p:cNvPr id="18" name="Рисунок 17" descr="C:\Users\Sveta\Desktop\астраханский\WhoopingCrane2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536" y="2420888"/>
            <a:ext cx="151216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395536" y="4005064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Белый журавль</a:t>
            </a:r>
          </a:p>
          <a:p>
            <a:pPr algn="ctr"/>
            <a:r>
              <a:rPr lang="ru-RU" dirty="0" smtClean="0"/>
              <a:t>(</a:t>
            </a:r>
            <a:r>
              <a:rPr lang="ru-RU" dirty="0" err="1" smtClean="0"/>
              <a:t>стерх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20" name="Рисунок 19" descr="C:\Users\Sveta\Desktop\астраханский\262354_3de0c265d554367bf7f1a28652288490_large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99792" y="2420889"/>
            <a:ext cx="129614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2339753" y="400506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Мыши-малютки</a:t>
            </a:r>
            <a:endParaRPr lang="ru-RU" dirty="0"/>
          </a:p>
        </p:txBody>
      </p:sp>
      <p:pic>
        <p:nvPicPr>
          <p:cNvPr id="22" name="Рисунок 21" descr="C:\Users\Sveta\Desktop\астраханский\kartinki24_animals_4006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60032" y="2852936"/>
            <a:ext cx="172819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5148064" y="4149080"/>
            <a:ext cx="1378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Горностай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750</TotalTime>
  <Words>77</Words>
  <Application>Microsoft Office PowerPoint</Application>
  <PresentationFormat>Экран (4:3)</PresentationFormat>
  <Paragraphs>43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Sveta</dc:creator>
  <cp:lastModifiedBy>Sveta</cp:lastModifiedBy>
  <cp:revision>175</cp:revision>
  <dcterms:created xsi:type="dcterms:W3CDTF">2016-01-08T16:35:24Z</dcterms:created>
  <dcterms:modified xsi:type="dcterms:W3CDTF">2016-01-20T16:48:41Z</dcterms:modified>
</cp:coreProperties>
</file>