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3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83" autoAdjust="0"/>
    <p:restoredTop sz="94660"/>
  </p:normalViewPr>
  <p:slideViewPr>
    <p:cSldViewPr>
      <p:cViewPr varScale="1">
        <p:scale>
          <a:sx n="102" d="100"/>
          <a:sy n="102" d="100"/>
        </p:scale>
        <p:origin x="-1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05E10-B36F-4A23-84D1-5AF31DEAEE79}" type="datetimeFigureOut">
              <a:rPr lang="ru-RU" smtClean="0"/>
              <a:t>14.02.2011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D71D5-9DCC-4D1B-AFD6-344406EB9EE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59D0-59A0-4064-8935-9FA50376A1A5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50B5-9E8D-4D08-B9E3-D27A65C9C9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59D0-59A0-4064-8935-9FA50376A1A5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50B5-9E8D-4D08-B9E3-D27A65C9C9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59D0-59A0-4064-8935-9FA50376A1A5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50B5-9E8D-4D08-B9E3-D27A65C9C9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59D0-59A0-4064-8935-9FA50376A1A5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50B5-9E8D-4D08-B9E3-D27A65C9C9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59D0-59A0-4064-8935-9FA50376A1A5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50B5-9E8D-4D08-B9E3-D27A65C9C9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59D0-59A0-4064-8935-9FA50376A1A5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50B5-9E8D-4D08-B9E3-D27A65C9C9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59D0-59A0-4064-8935-9FA50376A1A5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50B5-9E8D-4D08-B9E3-D27A65C9C9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59D0-59A0-4064-8935-9FA50376A1A5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50B5-9E8D-4D08-B9E3-D27A65C9C9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59D0-59A0-4064-8935-9FA50376A1A5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50B5-9E8D-4D08-B9E3-D27A65C9C9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59D0-59A0-4064-8935-9FA50376A1A5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50B5-9E8D-4D08-B9E3-D27A65C9C9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59D0-59A0-4064-8935-9FA50376A1A5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50B5-9E8D-4D08-B9E3-D27A65C9C9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659D0-59A0-4064-8935-9FA50376A1A5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050B5-9E8D-4D08-B9E3-D27A65C9C9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egetarianrecipe.ru/%D0%BA%D1%80%D0%B0%D1%81%D0%BD%D0%B0%D1%8F%20%D1%81%D0%BC%D0%BE%D1%80%D0%BE%D0%B4%D0%B8%D0%BD%D0%B0.jpg" TargetMode="External"/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2" Type="http://schemas.openxmlformats.org/officeDocument/2006/relationships/hyperlink" Target="http://pohudeyka-ru.ru/uploads/posts/2010-09/1284376288_raspberry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achniy-uchastok.ru/wp-content/uploads/2008/10/smorodina.jpg" TargetMode="External"/><Relationship Id="rId5" Type="http://schemas.openxmlformats.org/officeDocument/2006/relationships/image" Target="../media/image23.jpeg"/><Relationship Id="rId4" Type="http://schemas.openxmlformats.org/officeDocument/2006/relationships/hyperlink" Target="http://nar-sredstva.ru/wp-content/uploads/2010/11/%D0%BA%D0%BB%D1%8E%D0%BA%D0%B2%D0%B0.jpg" TargetMode="External"/><Relationship Id="rId9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2.jpeg"/><Relationship Id="rId2" Type="http://schemas.openxmlformats.org/officeDocument/2006/relationships/hyperlink" Target="http://dachniy-uchastok.ru/wp-content/uploads/2008/10/smorodina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ohudeyka-ru.ru/uploads/posts/2010-09/1284376288_raspberry.jpg" TargetMode="External"/><Relationship Id="rId5" Type="http://schemas.openxmlformats.org/officeDocument/2006/relationships/image" Target="../media/image26.jpeg"/><Relationship Id="rId4" Type="http://schemas.openxmlformats.org/officeDocument/2006/relationships/hyperlink" Target="http://med-herbal.info/uploads/shipovnik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risk.ru/i/post/26/26971_full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0.jpeg"/><Relationship Id="rId2" Type="http://schemas.openxmlformats.org/officeDocument/2006/relationships/hyperlink" Target="http://medicalherbs.sci-lib.com/images/medherb05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litsovet.ru/images/galleries/2075/9000/6a1f4ffb.jpg" TargetMode="External"/><Relationship Id="rId5" Type="http://schemas.openxmlformats.org/officeDocument/2006/relationships/image" Target="../media/image29.jpeg"/><Relationship Id="rId4" Type="http://schemas.openxmlformats.org/officeDocument/2006/relationships/hyperlink" Target="http://www.a-jewels.com/images/bereza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2.jpeg"/><Relationship Id="rId2" Type="http://schemas.openxmlformats.org/officeDocument/2006/relationships/hyperlink" Target="http://www.litsovet.ru/images/galleries/2075/9000/6a1f4ffb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edicalherbs.sci-lib.com/images/medherb152.jpg" TargetMode="External"/><Relationship Id="rId5" Type="http://schemas.openxmlformats.org/officeDocument/2006/relationships/image" Target="../media/image29.jpeg"/><Relationship Id="rId4" Type="http://schemas.openxmlformats.org/officeDocument/2006/relationships/hyperlink" Target="http://www.a-jewels.com/images/bereza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5.jpeg"/><Relationship Id="rId2" Type="http://schemas.openxmlformats.org/officeDocument/2006/relationships/hyperlink" Target="http://skyclipart.ru/uploads/posts/2010-07/1279566127_deti-za-partoj-obr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umnitsa.ru/files/images/01_kubiki.jpg" TargetMode="External"/><Relationship Id="rId5" Type="http://schemas.openxmlformats.org/officeDocument/2006/relationships/image" Target="../media/image34.jpeg"/><Relationship Id="rId4" Type="http://schemas.openxmlformats.org/officeDocument/2006/relationships/hyperlink" Target="http://us.123rf.com/400wm/400/400/velkol/velkol0809/velkol080900031/3510704-.jpg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arwin.museum.ru/expos/zoogeo/Images/4_02b.jpg" TargetMode="External"/><Relationship Id="rId3" Type="http://schemas.openxmlformats.org/officeDocument/2006/relationships/image" Target="../media/image36.jpeg"/><Relationship Id="rId7" Type="http://schemas.openxmlformats.org/officeDocument/2006/relationships/image" Target="../media/image38.jpeg"/><Relationship Id="rId2" Type="http://schemas.openxmlformats.org/officeDocument/2006/relationships/hyperlink" Target="http://www.permvelikaya.ru/wp-content/uploads/2009/09/ggg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iyavkin.ru/wp-content/uploads/2010/01/27.jpg" TargetMode="External"/><Relationship Id="rId11" Type="http://schemas.openxmlformats.org/officeDocument/2006/relationships/image" Target="../media/image40.jpeg"/><Relationship Id="rId5" Type="http://schemas.openxmlformats.org/officeDocument/2006/relationships/image" Target="../media/image37.jpeg"/><Relationship Id="rId10" Type="http://schemas.openxmlformats.org/officeDocument/2006/relationships/hyperlink" Target="http://img.sunhome.ru/UsersGallery/062006/325928.jpg" TargetMode="External"/><Relationship Id="rId4" Type="http://schemas.openxmlformats.org/officeDocument/2006/relationships/hyperlink" Target="http://www.stihi.ru/pics/2009/07/26/1690.jpg" TargetMode="External"/><Relationship Id="rId9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3.jpeg"/><Relationship Id="rId2" Type="http://schemas.openxmlformats.org/officeDocument/2006/relationships/hyperlink" Target="http://www.rosfoto.ru/photos/big/0056000/056628_294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greenspade.com/wp-content/uploads/2010/04/swcs_soil.jpeg" TargetMode="External"/><Relationship Id="rId5" Type="http://schemas.openxmlformats.org/officeDocument/2006/relationships/image" Target="../media/image42.jpeg"/><Relationship Id="rId4" Type="http://schemas.openxmlformats.org/officeDocument/2006/relationships/hyperlink" Target="http://green.uz/blog/wp-content/uploads/2007/03/purewaterglass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www.segodnya.ua/img/forall/a/130505/47.jp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gazeta.aif.ru/data/mags/kids/99/pics/de06_01_02.jpg" TargetMode="External"/><Relationship Id="rId3" Type="http://schemas.openxmlformats.org/officeDocument/2006/relationships/hyperlink" Target="http://go.mail.ru/search_images?q=&#1079;&#1072;&#1082;&#1072;&#1083;&#1080;&#1074;&#1072;&#1085;&#1080;&#1077;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zuzn.ru/wp-content/uploads/2009/05/huge70352364.jpg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://mamanyam.ru/uploads/posts/2009-08/1251121243_8.jpg" TargetMode="External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hyperlink" Target="http://www.luntiki.ru/uploads/images/b/e/4/1/158/53c2b31710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rodetei.kz/uploads/posts/2010-06/1276392375_48980.jpg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info.sibnet.ru/ni/292/292395b.jpg?t=128193969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hyperlink" Target="http://www.miragro.ru/photo/radish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dn.ru/images/ogurec.jpg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://kooolinar.ru/wp-content/uploads/2010/12/luk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hyperlink" Target="http://images03.olx.ru/ui/2/99/08/34579108_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basketfood.ru/bpic/bigs/3854_perec_krasnyi.jpg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://euro-kuhnja.ru/uploads/posts/2010-06/1275904341_tomato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7.jpeg"/><Relationship Id="rId2" Type="http://schemas.openxmlformats.org/officeDocument/2006/relationships/hyperlink" Target="http://www.gdn.ru/images/ogurec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11.nnm.ru/a/e/1/d/a/039463f82ecbb6f8d51eb6c6b7a.jpg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://www.websadovod.ru/images/cabbag1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8.jpeg"/><Relationship Id="rId2" Type="http://schemas.openxmlformats.org/officeDocument/2006/relationships/hyperlink" Target="http://kooolinar.ru/wp-content/uploads/2010/12/luk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omir.ru/ogorod_chesnok/images/chesnok4_small.jpg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www.basketfood.ru/bpic/bigs/3854_perec_krasnyi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hyperlink" Target="http://www.orhideya.net.ru/files/%D0%9F%D0%B0%D1%81%D0%BB%D0%B5%D0%BD%20%D1%87%D0%B5%D1%80%D0%BD%D1%8B%D0%B9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znarmed.ru/44.jpg" TargetMode="External"/><Relationship Id="rId5" Type="http://schemas.openxmlformats.org/officeDocument/2006/relationships/image" Target="../media/image20.jpeg"/><Relationship Id="rId4" Type="http://schemas.openxmlformats.org/officeDocument/2006/relationships/hyperlink" Target="http://www.gourmetsleuth.com/images/nettle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428604"/>
            <a:ext cx="61007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9600" b="1" cap="none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Викторина</a:t>
            </a:r>
            <a:endParaRPr lang="ru-RU" sz="9600" b="1" cap="none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28860" y="2428868"/>
            <a:ext cx="419422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доктора</a:t>
            </a:r>
            <a:endParaRPr lang="ru-RU" sz="88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3714752"/>
            <a:ext cx="758752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Айболита</a:t>
            </a:r>
            <a:endParaRPr lang="ru-RU" sz="13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285728"/>
            <a:ext cx="73942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Какая ягода заменяет лимон?</a:t>
            </a:r>
            <a:endParaRPr lang="ru-RU" sz="4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Рисунок 3" descr="http://pohudeyka-ru.ru/uploads/posts/2010-09/1284376288_raspberry.jpg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071942"/>
            <a:ext cx="2857520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nar-sredstva.ru/wp-content/uploads/2010/11/%D0%BA%D0%BB%D1%8E%D0%BA%D0%B2%D0%B0.jpg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1214422"/>
            <a:ext cx="292895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dachniy-uchastok.ru/wp-content/uploads/2008/10/smorodina.jpg">
            <a:hlinkClick r:id="rId6" tgtFrame="_blank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1142984"/>
            <a:ext cx="264320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vegetarianrecipe.ru/%D0%BA%D1%80%D0%B0%D1%81%D0%BD%D0%B0%D1%8F%20%D1%81%D0%BC%D0%BE%D1%80%D0%BE%D0%B4%D0%B8%D0%BD%D0%B0.jpg">
            <a:hlinkClick r:id="rId8" tgtFrame="_blank"/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15074" y="4071942"/>
            <a:ext cx="264320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42844" y="3857628"/>
            <a:ext cx="85808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Ешьте ягоды, друзья,</a:t>
            </a:r>
          </a:p>
          <a:p>
            <a:r>
              <a:rPr lang="ru-RU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б</a:t>
            </a:r>
            <a:r>
              <a:rPr lang="ru-RU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олеть не будете никогда!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214290"/>
            <a:ext cx="584397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Плоды каких кустарников</a:t>
            </a:r>
          </a:p>
          <a:p>
            <a:pPr algn="ctr"/>
            <a:r>
              <a:rPr lang="ru-RU" sz="3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богаты витамином С? </a:t>
            </a:r>
            <a:endParaRPr lang="ru-RU" sz="3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Рисунок 2" descr="http://dachniy-uchastok.ru/wp-content/uploads/2008/10/smorodina.jpg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071678"/>
            <a:ext cx="278608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med-herbal.info/uploads/shipovnik.jpg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3786190"/>
            <a:ext cx="307183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pohudeyka-ru.ru/uploads/posts/2010-09/1284376288_raspberry.jpg">
            <a:hlinkClick r:id="rId6" tgtFrame="_blank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480" y="2000240"/>
            <a:ext cx="2857520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risk.ru/i/post/26/26971_full.jpg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0"/>
            <a:ext cx="3643338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Айболит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0"/>
            <a:ext cx="3429023" cy="46355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29124" y="3071810"/>
            <a:ext cx="450059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Запомните, дети, ягоду эту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Красивая с виду она: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Как бусы сияют и ярко сверкает,</a:t>
            </a:r>
          </a:p>
          <a:p>
            <a:r>
              <a:rPr lang="ru-RU" sz="2800" i="1" dirty="0" smtClean="0">
                <a:solidFill>
                  <a:srgbClr val="FF0000"/>
                </a:solidFill>
              </a:rPr>
              <a:t>НО ЯДОВИТА ОНА</a:t>
            </a:r>
            <a:r>
              <a:rPr lang="ru-RU" sz="2800" i="1" dirty="0" smtClean="0">
                <a:solidFill>
                  <a:schemeClr val="bg1"/>
                </a:solidFill>
              </a:rPr>
              <a:t>!</a:t>
            </a:r>
          </a:p>
          <a:p>
            <a:r>
              <a:rPr lang="ru-RU" sz="2400" i="1" dirty="0" smtClean="0">
                <a:solidFill>
                  <a:schemeClr val="bg1"/>
                </a:solidFill>
              </a:rPr>
              <a:t>Волчья – так её называют,</a:t>
            </a:r>
          </a:p>
          <a:p>
            <a:r>
              <a:rPr lang="ru-RU" sz="2400" i="1" dirty="0" smtClean="0">
                <a:solidFill>
                  <a:schemeClr val="bg1"/>
                </a:solidFill>
              </a:rPr>
              <a:t>Плохо тому, кто её не узнает!</a:t>
            </a:r>
          </a:p>
          <a:p>
            <a:endParaRPr lang="ru-RU" sz="2400" i="1" dirty="0" smtClean="0">
              <a:solidFill>
                <a:schemeClr val="bg1"/>
              </a:solidFill>
            </a:endParaRPr>
          </a:p>
          <a:p>
            <a:endParaRPr lang="ru-RU" sz="2800" i="1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5429264"/>
            <a:ext cx="8072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Внимательно на ягоды смотри- </a:t>
            </a:r>
          </a:p>
          <a:p>
            <a:r>
              <a:rPr lang="ru-RU" sz="3600" dirty="0" smtClean="0">
                <a:solidFill>
                  <a:srgbClr val="FF0000"/>
                </a:solidFill>
              </a:rPr>
              <a:t>Коль не знаешь- не бери!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22923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Кора какого дерева помогает лечить</a:t>
            </a:r>
          </a:p>
          <a:p>
            <a:r>
              <a:rPr lang="ru-RU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</a:t>
            </a:r>
            <a:r>
              <a:rPr lang="ru-RU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есны и укреплять зубы?</a:t>
            </a:r>
            <a:endParaRPr lang="ru-RU" sz="3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Рисунок 2" descr="http://medicalherbs.sci-lib.com/images/medherb052.jpg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000240"/>
            <a:ext cx="221457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a-jewels.com/images/bereza.jpg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3929066"/>
            <a:ext cx="307183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litsovet.ru/images/galleries/2075/9000/6a1f4ffb.jpg">
            <a:hlinkClick r:id="rId6" tgtFrame="_blank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2143116"/>
            <a:ext cx="2862267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146" y="357166"/>
            <a:ext cx="838479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У этого дерева полезно всё: и листья,</a:t>
            </a:r>
          </a:p>
          <a:p>
            <a:r>
              <a:rPr lang="ru-RU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и сок, и почки. Назовите это дерево?</a:t>
            </a:r>
            <a:endParaRPr lang="ru-RU" sz="3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Рисунок 2" descr="http://www.litsovet.ru/images/galleries/2075/9000/6a1f4ffb.jpg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4214794"/>
            <a:ext cx="314327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a-jewels.com/images/bereza.jpg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1571612"/>
            <a:ext cx="300039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medicalherbs.sci-lib.com/images/medherb152.jpg">
            <a:hlinkClick r:id="rId6" tgtFrame="_blank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116" y="3214686"/>
            <a:ext cx="242889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85728"/>
            <a:ext cx="84054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Чтобы глаза не уставали и зрение нас</a:t>
            </a:r>
          </a:p>
          <a:p>
            <a:r>
              <a:rPr lang="ru-RU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</a:t>
            </a:r>
            <a:r>
              <a:rPr lang="ru-RU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е подводило, нужно…</a:t>
            </a:r>
            <a:r>
              <a:rPr lang="ru-RU" sz="3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ru-RU" sz="3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Рисунок 2" descr="http://skyclipart.ru/uploads/posts/2010-07/1279566127_deti-za-partoj-obr.jpg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43314"/>
            <a:ext cx="300036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us.123rf.com/400wm/400/400/velkol/velkol0809/velkol080900031/3510704-.jpg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1785926"/>
            <a:ext cx="2928958" cy="20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umnitsa.ru/files/images/01_kubiki.jpg">
            <a:hlinkClick r:id="rId6" tgtFrame="_blank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74" y="3571876"/>
            <a:ext cx="245268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27874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2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Как называют человека, который</a:t>
            </a:r>
          </a:p>
          <a:p>
            <a:r>
              <a:rPr lang="ru-RU" sz="32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закаляется и зимой купается в проруби?</a:t>
            </a:r>
            <a:endParaRPr lang="ru-RU" sz="32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Рисунок 2" descr="http://www.permvelikaya.ru/wp-content/uploads/2009/09/ggg1.jpg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4857760"/>
            <a:ext cx="271464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stihi.ru/pics/2009/07/26/1690.jpg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1571612"/>
            <a:ext cx="328614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piyavkin.ru/wp-content/uploads/2010/01/27.jpg">
            <a:hlinkClick r:id="rId6" tgtFrame="_blank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9190" y="1428736"/>
            <a:ext cx="214314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darwin.museum.ru/expos/zoogeo/Images/4_02b.jpg">
            <a:hlinkClick r:id="rId8" tgtFrame="_blank"/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2844" y="4929198"/>
            <a:ext cx="2643206" cy="1793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g.sunhome.ru/UsersGallery/062006/325928.jpg">
            <a:hlinkClick r:id="rId10" tgtFrame="_blank"/>
          </p:cNvPr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00364" y="4857760"/>
            <a:ext cx="2786082" cy="1819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2"/>
            <a:ext cx="885530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2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Есть такой спортивный лозунг:</a:t>
            </a:r>
          </a:p>
          <a:p>
            <a:r>
              <a:rPr lang="ru-RU" sz="32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«Солнце, воздух и …, наши лучшие друзья!»</a:t>
            </a:r>
          </a:p>
          <a:p>
            <a:r>
              <a:rPr lang="ru-RU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Назовите третий компонент.</a:t>
            </a:r>
            <a:r>
              <a:rPr lang="ru-RU" sz="32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ru-RU" sz="32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Рисунок 2" descr="http://www.rosfoto.ru/photos/big/0056000/056628_294.jpg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285992"/>
            <a:ext cx="214314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green.uz/blog/wp-content/uploads/2007/03/purewaterglass.jpg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81375" y="1933575"/>
            <a:ext cx="238125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greenspade.com/wp-content/uploads/2010/04/swcs_soil.jpeg">
            <a:hlinkClick r:id="rId6" tgtFrame="_blank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0760" y="3714752"/>
            <a:ext cx="2800612" cy="215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12750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000" b="1" cap="none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Загадка:</a:t>
            </a:r>
            <a:endParaRPr lang="ru-RU" sz="2000" b="1" cap="none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571480"/>
            <a:ext cx="8081379" cy="33547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Он летает белой стаей и сверкает на лету.</a:t>
            </a:r>
          </a:p>
          <a:p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Он звездой прохладной тает на ладони и во рту.</a:t>
            </a:r>
          </a:p>
          <a:p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Он на солнышке- румяный, под луной- он </a:t>
            </a:r>
            <a:r>
              <a:rPr lang="ru-RU" sz="2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голубой</a:t>
            </a:r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</a:t>
            </a:r>
          </a:p>
          <a:p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Он за ворот и в карманы залетает нам с тобой.</a:t>
            </a:r>
          </a:p>
          <a:p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Он и белый, и лохматый, и пушистый, как медведь.</a:t>
            </a:r>
          </a:p>
          <a:p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Раскидай его лопатой,</a:t>
            </a:r>
          </a:p>
          <a:p>
            <a:r>
              <a:rPr lang="ru-RU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                    </a:t>
            </a:r>
            <a:r>
              <a:rPr lang="ru-RU" sz="36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</a:t>
            </a:r>
            <a:r>
              <a:rPr lang="ru-RU" sz="36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олько есть его не смей.</a:t>
            </a:r>
            <a:endParaRPr lang="ru-RU" b="1" i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endParaRPr lang="ru-RU" sz="32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Рисунок 3" descr="http://www.segodnya.ua/img/forall/a/130505/47.jpg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3357562"/>
            <a:ext cx="46196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йболит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85728"/>
            <a:ext cx="2219471" cy="300039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86000" y="-284964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28860" y="142852"/>
            <a:ext cx="30003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Чтоб здоровье сохранить,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Организм свой укрепить,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Знает вся моя семья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Должен быть режим у дня. </a:t>
            </a:r>
            <a:br>
              <a:rPr lang="ru-RU" b="1" dirty="0" smtClean="0">
                <a:solidFill>
                  <a:srgbClr val="FFFF00"/>
                </a:solidFill>
              </a:rPr>
            </a:b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7422" y="1500174"/>
            <a:ext cx="32861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Следует, ребята, знать</a:t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>Нужно всем подольше спать.</a:t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>Ну а утром не лениться–</a:t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>На зарядку становиться!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28860" y="2786058"/>
            <a:ext cx="30718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Чистить зубы, умываться,</a:t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>И почаще улыбаться,</a:t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>Закаляться, и тогда</a:t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>Не страшна тебе хандра.</a:t>
            </a:r>
            <a:br>
              <a:rPr lang="ru-RU" b="1" i="1" dirty="0" smtClean="0">
                <a:solidFill>
                  <a:srgbClr val="FFFF00"/>
                </a:solidFill>
              </a:rPr>
            </a:b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57422" y="4000504"/>
            <a:ext cx="33575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У здоровья есть враги,</a:t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>С ними дружбы не води!</a:t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>Среди них тихоня лень,</a:t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>С ней борись ты каждый день.</a:t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28860" y="5214950"/>
            <a:ext cx="27860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Чтобы ни один микроб</a:t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>Не попал случайно в рот, </a:t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>Руки мыть перед едой</a:t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>Нужно мылом и водой.</a:t>
            </a:r>
            <a:br>
              <a:rPr lang="ru-RU" b="1" i="1" dirty="0" smtClean="0">
                <a:solidFill>
                  <a:srgbClr val="FFFF00"/>
                </a:solidFill>
              </a:rPr>
            </a:b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57884" y="142852"/>
            <a:ext cx="30003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Кушать овощи и фрукты,</a:t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>Рыбу, молокопродукты-</a:t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>Вот полезная еда,</a:t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>Витаминами полна!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15008" y="1500174"/>
            <a:ext cx="30003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На прогулку выходи,</a:t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>Свежим воздухом дыши.</a:t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>Только помни при уходе: </a:t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>Одеваться по погоде!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715008" y="2857496"/>
            <a:ext cx="30003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Ну, а если уж случилось:</a:t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>Разболеться получилось,</a:t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>Знай, к врачу тебе пора.</a:t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>Он поможет нам всегда!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572132" y="4500570"/>
            <a:ext cx="3428992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Вот те добрые советы,</a:t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них и спрятаны секреты,</a:t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Как здоровье сохранить.</a:t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Научись его ценить!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Айболит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5" y="928670"/>
            <a:ext cx="3857652" cy="52149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57686" y="1000108"/>
            <a:ext cx="44291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Book Antiqua" pitchFamily="18" charset="0"/>
              </a:rPr>
              <a:t>Наше тело- вот наш дом,</a:t>
            </a:r>
          </a:p>
          <a:p>
            <a:r>
              <a:rPr lang="ru-RU" sz="2400" b="1" i="1" dirty="0" smtClean="0">
                <a:solidFill>
                  <a:schemeClr val="bg1"/>
                </a:solidFill>
                <a:latin typeface="Book Antiqua" pitchFamily="18" charset="0"/>
              </a:rPr>
              <a:t>Должен быть порядок в нём.</a:t>
            </a:r>
          </a:p>
          <a:p>
            <a:r>
              <a:rPr lang="ru-RU" sz="2400" b="1" i="1" dirty="0" smtClean="0">
                <a:solidFill>
                  <a:schemeClr val="bg1"/>
                </a:solidFill>
                <a:latin typeface="Book Antiqua" pitchFamily="18" charset="0"/>
              </a:rPr>
              <a:t>Чтобы тело не болело-</a:t>
            </a:r>
          </a:p>
          <a:p>
            <a:r>
              <a:rPr lang="ru-RU" sz="2400" b="1" i="1" dirty="0" smtClean="0">
                <a:solidFill>
                  <a:schemeClr val="bg1"/>
                </a:solidFill>
                <a:latin typeface="Book Antiqua" pitchFamily="18" charset="0"/>
              </a:rPr>
              <a:t>Мы возьмёмся все за дело.</a:t>
            </a:r>
          </a:p>
          <a:p>
            <a:r>
              <a:rPr lang="ru-RU" sz="2400" b="1" i="1" dirty="0" smtClean="0">
                <a:solidFill>
                  <a:schemeClr val="bg1"/>
                </a:solidFill>
                <a:latin typeface="Book Antiqua" pitchFamily="18" charset="0"/>
              </a:rPr>
              <a:t>Чтоб здоровье сохранять</a:t>
            </a:r>
          </a:p>
          <a:p>
            <a:r>
              <a:rPr lang="ru-RU" sz="2400" b="1" i="1" dirty="0" smtClean="0">
                <a:solidFill>
                  <a:schemeClr val="bg1"/>
                </a:solidFill>
                <a:latin typeface="Book Antiqua" pitchFamily="18" charset="0"/>
              </a:rPr>
              <a:t>Надо очень много знать.</a:t>
            </a:r>
          </a:p>
          <a:p>
            <a:r>
              <a:rPr lang="ru-RU" sz="2400" b="1" i="1" dirty="0" smtClean="0">
                <a:solidFill>
                  <a:schemeClr val="bg1"/>
                </a:solidFill>
                <a:latin typeface="Book Antiqua" pitchFamily="18" charset="0"/>
              </a:rPr>
              <a:t>Сейчас проверим, </a:t>
            </a:r>
          </a:p>
          <a:p>
            <a:r>
              <a:rPr lang="ru-RU" sz="2400" b="1" i="1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sz="2400" b="1" i="1" dirty="0" smtClean="0">
                <a:solidFill>
                  <a:schemeClr val="bg1"/>
                </a:solidFill>
                <a:latin typeface="Book Antiqua" pitchFamily="18" charset="0"/>
              </a:rPr>
              <a:t>     кто всё знает</a:t>
            </a:r>
          </a:p>
          <a:p>
            <a:r>
              <a:rPr lang="ru-RU" sz="2400" b="1" i="1" dirty="0" smtClean="0">
                <a:solidFill>
                  <a:schemeClr val="bg1"/>
                </a:solidFill>
                <a:latin typeface="Book Antiqua" pitchFamily="18" charset="0"/>
              </a:rPr>
              <a:t>И </a:t>
            </a:r>
            <a:r>
              <a:rPr lang="ru-RU" sz="2400" b="1" i="1" dirty="0" smtClean="0">
                <a:solidFill>
                  <a:srgbClr val="FF0000"/>
                </a:solidFill>
                <a:latin typeface="Book Antiqua" pitchFamily="18" charset="0"/>
              </a:rPr>
              <a:t>викторину</a:t>
            </a:r>
            <a:r>
              <a:rPr lang="ru-RU" sz="2400" b="1" i="1" dirty="0" smtClean="0">
                <a:solidFill>
                  <a:schemeClr val="bg1"/>
                </a:solidFill>
                <a:latin typeface="Book Antiqua" pitchFamily="18" charset="0"/>
              </a:rPr>
              <a:t> разгадает.</a:t>
            </a:r>
            <a:endParaRPr lang="ru-RU" sz="2400" b="1" i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62722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Утром рано просыпайся и…</a:t>
            </a:r>
            <a:endParaRPr lang="ru-RU" sz="3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6386" name="Picture 2" descr="http://images-partners.google.com/images?q=tbn:9DiwHcfZuLw6QM::http://zdorovja.com.ua/images/stories/zdoroviy_obraz_jizni/zakalivanie.gif">
            <a:hlinkClick r:id="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3325" y="-7886700"/>
            <a:ext cx="1057275" cy="1057275"/>
          </a:xfrm>
          <a:prstGeom prst="rect">
            <a:avLst/>
          </a:prstGeom>
          <a:noFill/>
        </p:spPr>
      </p:pic>
      <p:pic>
        <p:nvPicPr>
          <p:cNvPr id="16388" name="Picture 4" descr="http://images-partners.google.com/images?q=tbn:9DiwHcfZuLw6QM::http://zdorovja.com.ua/images/stories/zdoroviy_obraz_jizni/zakalivanie.gif">
            <a:hlinkClick r:id="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3325" y="-7886700"/>
            <a:ext cx="1057275" cy="1057275"/>
          </a:xfrm>
          <a:prstGeom prst="rect">
            <a:avLst/>
          </a:prstGeom>
          <a:noFill/>
        </p:spPr>
      </p:pic>
      <p:pic>
        <p:nvPicPr>
          <p:cNvPr id="5" name="Рисунок 4" descr="http://images-partners.google.com/images?q=tbn:9DiwHcfZuLw6QM::http://zdorovja.com.ua/images/stories/zdoroviy_obraz_jizni/zakalivanie.gif">
            <a:hlinkClick r:id="rId3"/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2"/>
            <a:ext cx="314327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http://mamanyam.ru/uploads/posts/2009-08/1251121243_8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43325" y="-7886700"/>
            <a:ext cx="3857625" cy="5829300"/>
          </a:xfrm>
          <a:prstGeom prst="rect">
            <a:avLst/>
          </a:prstGeom>
          <a:noFill/>
        </p:spPr>
      </p:pic>
      <p:pic>
        <p:nvPicPr>
          <p:cNvPr id="7" name="Рисунок 6" descr="http://mamanyam.ru/uploads/posts/2009-08/1251121243_8.jpg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4000504"/>
            <a:ext cx="2000264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zuzn.ru/wp-content/uploads/2009/05/huge70352364.jpg">
            <a:hlinkClick r:id="rId6" tgtFrame="_blank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4143380"/>
            <a:ext cx="1928826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gazeta.aif.ru/data/mags/kids/99/pics/de06_01_02.jpg">
            <a:hlinkClick r:id="rId8" tgtFrame="_blank"/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14942" y="1285860"/>
            <a:ext cx="200026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143108" y="4429132"/>
            <a:ext cx="480272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Чтоб здоровым стать-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всё это надо выполнять!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79464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Приучи себя к порядку:</a:t>
            </a:r>
            <a:r>
              <a:rPr lang="ru-RU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утром…</a:t>
            </a:r>
            <a:endParaRPr lang="ru-RU" sz="40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Рисунок 2" descr="http://www.luntiki.ru/uploads/images/b/e/4/1/158/53c2b31710.jpg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714488"/>
            <a:ext cx="2208989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info.sibnet.ru/ni/292/292395b.jpg?t=1281939698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3714752"/>
            <a:ext cx="2833702" cy="228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prodetei.kz/uploads/posts/2010-06/1276392375_48980.jpg">
            <a:hlinkClick r:id="rId6" tgtFrame="_blank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1857364"/>
            <a:ext cx="257175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71480"/>
            <a:ext cx="840454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4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Есть перья, но он не птица.</a:t>
            </a:r>
          </a:p>
          <a:p>
            <a:r>
              <a:rPr lang="ru-RU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Его очень- очень простуда боится.</a:t>
            </a:r>
            <a:endParaRPr lang="ru-RU" sz="4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285728"/>
            <a:ext cx="991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Загадка</a:t>
            </a:r>
            <a:endParaRPr lang="ru-RU" b="1" i="1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http://www.miragro.ru/photo/radish.jpg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571744"/>
            <a:ext cx="228601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kooolinar.ru/wp-content/uploads/2010/12/luk.jpg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3643314"/>
            <a:ext cx="2357444" cy="2105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gdn.ru/images/ogurec.jpg">
            <a:hlinkClick r:id="rId6" tgtFrame="_blank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12" y="2571744"/>
            <a:ext cx="2190749" cy="220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334205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just"/>
            <a:r>
              <a:rPr lang="ru-RU" sz="1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</a:t>
            </a:r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 народной медицине сок этого овоща используют</a:t>
            </a:r>
          </a:p>
          <a:p>
            <a:pPr algn="just"/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при заболевании желудка. Сок помогает работать сердцу,</a:t>
            </a:r>
          </a:p>
          <a:p>
            <a:pPr algn="just"/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лечит ангину. Кашицей тёртого овоща лечат ожоги и</a:t>
            </a:r>
            <a:r>
              <a:rPr lang="ru-RU" sz="2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глубокие</a:t>
            </a:r>
          </a:p>
          <a:p>
            <a:pPr algn="just"/>
            <a:r>
              <a:rPr lang="ru-RU" sz="2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незаживающие раны. Но блюдо под названием «Фри»</a:t>
            </a:r>
          </a:p>
          <a:p>
            <a:pPr algn="just"/>
            <a:r>
              <a:rPr lang="ru-RU" sz="2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вредно для здоровья. </a:t>
            </a:r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Назовите этот овощ.</a:t>
            </a:r>
            <a:endParaRPr lang="ru-RU" sz="2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Рисунок 2" descr="http://images03.olx.ru/ui/2/99/08/34579108_1.jpg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00438"/>
            <a:ext cx="300039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euro-kuhnja.ru/uploads/posts/2010-06/1275904341_tomato.jpg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2571744"/>
            <a:ext cx="2928958" cy="276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basketfood.ru/bpic/bigs/3854_perec_krasnyi.jpg">
            <a:hlinkClick r:id="rId6" tgtFrame="_blank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98" y="1571612"/>
            <a:ext cx="3071802" cy="231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4982" y="500042"/>
            <a:ext cx="905901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 листьях этого овоща много витаминов. Этот овощ можно варить, </a:t>
            </a:r>
          </a:p>
          <a:p>
            <a:r>
              <a:rPr lang="ru-RU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</a:t>
            </a:r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ушить, жарить. Витамины при любом  приготовлении сохраняются.</a:t>
            </a:r>
          </a:p>
          <a:p>
            <a:r>
              <a:rPr lang="ru-RU" sz="2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Если разболелась голова, приложите листья этого овоща к вискам </a:t>
            </a:r>
          </a:p>
          <a:p>
            <a:r>
              <a:rPr lang="ru-RU" sz="2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и полежите 20-30 мин. Чаще всего боль проходит.   </a:t>
            </a:r>
            <a:endParaRPr lang="ru-RU" sz="2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Рисунок 5" descr="http://www.gdn.ru/images/ogurec.jpg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857496"/>
            <a:ext cx="2405063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websadovod.ru/images/cabbag1.jpg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2786058"/>
            <a:ext cx="292895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g11.nnm.ru/a/e/1/d/a/039463f82ecbb6f8d51eb6c6b7a.jpg">
            <a:hlinkClick r:id="rId6" tgtFrame="_blank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60" y="2786058"/>
            <a:ext cx="2928958" cy="2547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594348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Старинный рецепт от кашля: </a:t>
            </a:r>
            <a:endParaRPr lang="ru-RU" sz="32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928670"/>
            <a:ext cx="858158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000" i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Взять 1 столовую ложку мёда или сахара, натереть …</a:t>
            </a:r>
          </a:p>
          <a:p>
            <a:r>
              <a:rPr lang="ru-RU" sz="2000" i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на тёрке и всё перемешать. Через 30 мин появится сок.</a:t>
            </a:r>
          </a:p>
          <a:p>
            <a:r>
              <a:rPr lang="ru-RU" sz="2000" i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Принимать 3 раза в день по 1 столовой ложке и через 3 дня </a:t>
            </a:r>
          </a:p>
          <a:p>
            <a:r>
              <a:rPr lang="ru-RU" sz="2000" i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кашель пройдёт. О каком овоще идёт речь?</a:t>
            </a:r>
            <a:endParaRPr lang="ru-RU" sz="2000" i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Рисунок 3" descr="http://kooolinar.ru/wp-content/uploads/2010/12/luk.jpg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86190"/>
            <a:ext cx="2714634" cy="2676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basketfood.ru/bpic/bigs/3854_perec_krasnyi.jpg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3571876"/>
            <a:ext cx="2928958" cy="2247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domir.ru/ogorod_chesnok/images/chesnok4_small.jpg">
            <a:hlinkClick r:id="rId6" tgtFrame="_blank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12" y="3786190"/>
            <a:ext cx="2452688" cy="2781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326 0.065 L 0.37326 -0.268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864399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Во время летней ты натёр ногу.</a:t>
            </a:r>
          </a:p>
          <a:p>
            <a:r>
              <a:rPr lang="ru-RU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Как облегчить боль? Просто приложи листик растения. Но какого?</a:t>
            </a:r>
            <a:endParaRPr lang="ru-RU" sz="3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Рисунок 2" descr="http://www.orhideya.net.ru/files/%D0%9F%D0%B0%D1%81%D0%BB%D0%B5%D0%BD%20%D1%87%D0%B5%D1%80%D0%BD%D1%8B%D0%B9.jpg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43356"/>
            <a:ext cx="278608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gourmetsleuth.com/images/nettle.jpg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3000372"/>
            <a:ext cx="2571760" cy="294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aznarmed.ru/44.jpg">
            <a:hlinkClick r:id="rId6" tgtFrame="_blank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50" y="1857364"/>
            <a:ext cx="257176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494</Words>
  <Application>Microsoft Office PowerPoint</Application>
  <PresentationFormat>Экран (4:3)</PresentationFormat>
  <Paragraphs>78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МАША_С</cp:lastModifiedBy>
  <cp:revision>40</cp:revision>
  <dcterms:created xsi:type="dcterms:W3CDTF">2011-02-14T03:37:59Z</dcterms:created>
  <dcterms:modified xsi:type="dcterms:W3CDTF">2011-02-14T16:24:00Z</dcterms:modified>
</cp:coreProperties>
</file>