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D5260B2-9904-41DA-A66B-AFCD695413C5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9DCC4AB-417A-406A-8856-EE4B2412CD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5260B2-9904-41DA-A66B-AFCD695413C5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DCC4AB-417A-406A-8856-EE4B2412CD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5260B2-9904-41DA-A66B-AFCD695413C5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DCC4AB-417A-406A-8856-EE4B2412CD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5260B2-9904-41DA-A66B-AFCD695413C5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DCC4AB-417A-406A-8856-EE4B2412CDB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>
    <p:wipe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5260B2-9904-41DA-A66B-AFCD695413C5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DCC4AB-417A-406A-8856-EE4B2412CDB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5260B2-9904-41DA-A66B-AFCD695413C5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DCC4AB-417A-406A-8856-EE4B2412CDB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5260B2-9904-41DA-A66B-AFCD695413C5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DCC4AB-417A-406A-8856-EE4B2412CDB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5260B2-9904-41DA-A66B-AFCD695413C5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DCC4AB-417A-406A-8856-EE4B2412CDB7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5260B2-9904-41DA-A66B-AFCD695413C5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DCC4AB-417A-406A-8856-EE4B2412CD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D5260B2-9904-41DA-A66B-AFCD695413C5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DCC4AB-417A-406A-8856-EE4B2412CDB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D5260B2-9904-41DA-A66B-AFCD695413C5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9DCC4AB-417A-406A-8856-EE4B2412CDB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D5260B2-9904-41DA-A66B-AFCD695413C5}" type="datetimeFigureOut">
              <a:rPr lang="ru-RU" smtClean="0"/>
              <a:t>21.01.2016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9DCC4AB-417A-406A-8856-EE4B2412CDB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>
    <p:wipe dir="u"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изучает экология человека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sz="1600" dirty="0" smtClean="0"/>
              <a:t>Дубровская О.Н.</a:t>
            </a:r>
            <a:br>
              <a:rPr lang="ru-RU" sz="1600" dirty="0" smtClean="0"/>
            </a:br>
            <a:r>
              <a:rPr lang="ru-RU" sz="1600" dirty="0"/>
              <a:t> </a:t>
            </a:r>
            <a:r>
              <a:rPr lang="ru-RU" sz="1600" smtClean="0"/>
              <a:t>8 класс</a:t>
            </a:r>
            <a:endParaRPr lang="ru-RU" dirty="0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650125"/>
          </a:xfrm>
        </p:spPr>
        <p:txBody>
          <a:bodyPr/>
          <a:lstStyle/>
          <a:p>
            <a:r>
              <a:rPr lang="ru-RU" dirty="0" smtClean="0"/>
              <a:t> Экология – это наука о связях живых организмов с окружающей средой.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Закончите предложения:</a:t>
            </a:r>
          </a:p>
          <a:p>
            <a:pPr>
              <a:buNone/>
            </a:pPr>
            <a:r>
              <a:rPr lang="ru-RU" dirty="0" smtClean="0"/>
              <a:t>   1. Экология растений изучает _____________.</a:t>
            </a:r>
          </a:p>
          <a:p>
            <a:pPr>
              <a:buNone/>
            </a:pPr>
            <a:r>
              <a:rPr lang="ru-RU" dirty="0" smtClean="0"/>
              <a:t>   2. Экология животных изучает ____________ 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  <a:endParaRPr lang="ru-RU" dirty="0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650125"/>
          </a:xfrm>
        </p:spPr>
        <p:txBody>
          <a:bodyPr/>
          <a:lstStyle/>
          <a:p>
            <a:r>
              <a:rPr lang="ru-RU" dirty="0" smtClean="0"/>
              <a:t> Назовите среды обитания живых организмов.</a:t>
            </a:r>
          </a:p>
          <a:p>
            <a:r>
              <a:rPr lang="ru-RU" dirty="0" smtClean="0"/>
              <a:t> Перечислите условия существования ели обыкновенной.</a:t>
            </a:r>
          </a:p>
          <a:p>
            <a:r>
              <a:rPr lang="ru-RU" dirty="0" smtClean="0"/>
              <a:t> Как вы понимаете следующие выражения?</a:t>
            </a:r>
          </a:p>
          <a:p>
            <a:pPr>
              <a:buNone/>
            </a:pPr>
            <a:r>
              <a:rPr lang="ru-RU" dirty="0" smtClean="0"/>
              <a:t>   «Природа даёт достаточно, чтобы удовлетворить естественные потребности».</a:t>
            </a:r>
          </a:p>
          <a:p>
            <a:pPr>
              <a:buNone/>
            </a:pPr>
            <a:r>
              <a:rPr lang="ru-RU" dirty="0" smtClean="0"/>
              <a:t>   «Если нашим проводником будет природа, мы никогда не заблудимся».</a:t>
            </a:r>
          </a:p>
          <a:p>
            <a:pPr>
              <a:buNone/>
            </a:pPr>
            <a:r>
              <a:rPr lang="ru-RU" dirty="0" smtClean="0"/>
              <a:t>   «Необходимо следовать указаниям природы».</a:t>
            </a:r>
            <a:endParaRPr lang="ru-RU" dirty="0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721563"/>
          </a:xfrm>
        </p:spPr>
        <p:txBody>
          <a:bodyPr>
            <a:normAutofit/>
          </a:bodyPr>
          <a:lstStyle/>
          <a:p>
            <a:r>
              <a:rPr lang="ru-RU" sz="4000" dirty="0" smtClean="0"/>
              <a:t> Экология человека – это научное направление, изучающее взаимодействие людей с окружающей их средой.</a:t>
            </a:r>
          </a:p>
          <a:p>
            <a:r>
              <a:rPr lang="ru-RU" sz="4000" dirty="0" smtClean="0"/>
              <a:t> Экологические факторы – условия среды, воздействующие на организмы.</a:t>
            </a:r>
            <a:endParaRPr lang="ru-RU" sz="4000" dirty="0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Абиотические</a:t>
            </a:r>
          </a:p>
          <a:p>
            <a:r>
              <a:rPr lang="ru-RU" dirty="0" smtClean="0"/>
              <a:t> Биотические</a:t>
            </a:r>
          </a:p>
          <a:p>
            <a:r>
              <a:rPr lang="ru-RU" dirty="0" smtClean="0"/>
              <a:t> Антропогенные:</a:t>
            </a:r>
          </a:p>
          <a:p>
            <a:pPr>
              <a:buNone/>
            </a:pPr>
            <a:r>
              <a:rPr lang="ru-RU" dirty="0" smtClean="0"/>
              <a:t>    -социальные</a:t>
            </a:r>
          </a:p>
          <a:p>
            <a:pPr>
              <a:buNone/>
            </a:pPr>
            <a:r>
              <a:rPr lang="ru-RU" dirty="0" smtClean="0"/>
              <a:t>    -физические</a:t>
            </a:r>
          </a:p>
          <a:p>
            <a:pPr>
              <a:buNone/>
            </a:pPr>
            <a:r>
              <a:rPr lang="ru-RU" dirty="0" smtClean="0"/>
              <a:t>    -химические</a:t>
            </a:r>
          </a:p>
          <a:p>
            <a:pPr>
              <a:buNone/>
            </a:pPr>
            <a:r>
              <a:rPr lang="ru-RU" dirty="0" smtClean="0"/>
              <a:t>    -биологические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Экологические факторы</a:t>
            </a:r>
            <a:endParaRPr lang="ru-RU" dirty="0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428736"/>
          <a:ext cx="8358246" cy="4643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082"/>
                <a:gridCol w="2786082"/>
                <a:gridCol w="2786082"/>
              </a:tblGrid>
              <a:tr h="1160868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Группа факторов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Природные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Антропогенные</a:t>
                      </a:r>
                      <a:endParaRPr lang="ru-RU" sz="2400" b="1" dirty="0"/>
                    </a:p>
                  </a:txBody>
                  <a:tcPr/>
                </a:tc>
              </a:tr>
              <a:tr h="1160868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Физические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60868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Химические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60868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Биологические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Экологические факторы</a:t>
            </a:r>
            <a:endParaRPr lang="ru-RU" dirty="0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49</TotalTime>
  <Words>147</Words>
  <Application>Microsoft Office PowerPoint</Application>
  <PresentationFormat>Экран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Открытая</vt:lpstr>
      <vt:lpstr>Что изучает экология человека. Дубровская О.Н.  8 класс</vt:lpstr>
      <vt:lpstr>Презентация PowerPoint</vt:lpstr>
      <vt:lpstr>Презентация PowerPoint</vt:lpstr>
      <vt:lpstr>Презентация PowerPoint</vt:lpstr>
      <vt:lpstr>Экологические факторы</vt:lpstr>
      <vt:lpstr>Экологические факторы</vt:lpstr>
    </vt:vector>
  </TitlesOfParts>
  <Company>Wg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изучает экология человека.</dc:title>
  <dc:creator>FoM</dc:creator>
  <cp:lastModifiedBy>ULTRA</cp:lastModifiedBy>
  <cp:revision>6</cp:revision>
  <dcterms:created xsi:type="dcterms:W3CDTF">2009-09-01T15:51:10Z</dcterms:created>
  <dcterms:modified xsi:type="dcterms:W3CDTF">2016-01-20T20:39:21Z</dcterms:modified>
</cp:coreProperties>
</file>