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3"/>
  </p:notesMasterIdLst>
  <p:sldIdLst>
    <p:sldId id="258" r:id="rId7"/>
    <p:sldId id="259" r:id="rId8"/>
    <p:sldId id="268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9" r:id="rId18"/>
    <p:sldId id="271" r:id="rId19"/>
    <p:sldId id="272" r:id="rId20"/>
    <p:sldId id="270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84" r:id="rId29"/>
    <p:sldId id="282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8F64-58AD-4986-AA81-016B4095C06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94DE-50EA-425B-92D4-B4732930E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34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94DE-50EA-425B-92D4-B4732930EB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2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A67-35B5-4303-AE4C-C6ED6557D7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6BB9-FE1D-43A8-8693-676AFE603A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75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0AE4-BE49-4B62-90A7-4259280958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DFE8-6C52-42EA-83AD-379CF89E8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4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4815-E43C-45A9-A34D-546FF0E705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DCDD-5434-430D-BA17-341B0D1F8E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35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A67-35B5-4303-AE4C-C6ED6557D7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6BB9-FE1D-43A8-8693-676AFE603A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8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6EF0-7DDA-400F-A1AA-C2FBF18BC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3459-A158-47F5-9AF7-9A871A14CA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3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0ED5-353A-4BBE-A090-6958FE7754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66F2-78E1-41F4-86C2-925C6DF3F9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6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D032-B910-47C8-A1A4-7B1CD716E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18B7-21FF-48D8-AE90-8B6E3A91C5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8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37DC-205A-4420-AD54-2D638C80B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B575-E9FD-444C-B9A7-3E99F0EEA0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03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93F6-2FBF-4632-B777-B907751AE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9BF0-6FE1-4B57-A7C1-0608D616AE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61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4AF6-7A0A-428F-B6EE-539854CC03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EEF2-4F10-4ED5-96A6-234AC1136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1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D8D6-E729-40E4-AF83-C669ACD36E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222B-540F-42D3-A175-C8D69A00A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32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6EF0-7DDA-400F-A1AA-C2FBF18BC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3459-A158-47F5-9AF7-9A871A14CA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0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16A9-E51B-4BC6-A315-D90D7FC22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4143-C25F-49EE-B50D-BCF5B72DE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3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0AE4-BE49-4B62-90A7-4259280958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DFE8-6C52-42EA-83AD-379CF89E8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0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4815-E43C-45A9-A34D-546FF0E705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DCDD-5434-430D-BA17-341B0D1F8E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90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497A-725A-4E38-A567-22B82304B3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7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0306-1C0E-4CB2-A8A2-8C799665FA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436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9EE6-E1BA-4692-9055-13B42DEA7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040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86B9-2F99-4D79-8363-9A47DCF15B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99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EC63-9513-44ED-B7BC-8062608F9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52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C147-AF54-47E1-95FE-83C72C2F0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149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BF9B-C693-4A26-ACF0-D45D7DD720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67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0ED5-353A-4BBE-A090-6958FE7754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66F2-78E1-41F4-86C2-925C6DF3F9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5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8000-BF90-4CFB-BDE1-498E4D2ED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099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E2F-00DE-4AF2-85C9-FFDA405591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60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570E-FC76-43D5-B639-4D892B4AB5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5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6CC8-562D-467D-A769-658000DEBB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219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497A-725A-4E38-A567-22B82304B3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8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0306-1C0E-4CB2-A8A2-8C799665FA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211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9EE6-E1BA-4692-9055-13B42DEA7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47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86B9-2F99-4D79-8363-9A47DCF15B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20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EC63-9513-44ED-B7BC-8062608F9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94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C147-AF54-47E1-95FE-83C72C2F0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1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D032-B910-47C8-A1A4-7B1CD716E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18B7-21FF-48D8-AE90-8B6E3A91C5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308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BF9B-C693-4A26-ACF0-D45D7DD720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10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8000-BF90-4CFB-BDE1-498E4D2ED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71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E2F-00DE-4AF2-85C9-FFDA405591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85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570E-FC76-43D5-B639-4D892B4AB5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65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6CC8-562D-467D-A769-658000DEBB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43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497A-725A-4E38-A567-22B82304B3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158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0306-1C0E-4CB2-A8A2-8C799665FA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169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9EE6-E1BA-4692-9055-13B42DEA7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11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86B9-2F99-4D79-8363-9A47DCF15B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95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EC63-9513-44ED-B7BC-8062608F9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37DC-205A-4420-AD54-2D638C80B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B575-E9FD-444C-B9A7-3E99F0EEA0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84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C147-AF54-47E1-95FE-83C72C2F0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61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BF9B-C693-4A26-ACF0-D45D7DD720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929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8000-BF90-4CFB-BDE1-498E4D2ED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286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E2F-00DE-4AF2-85C9-FFDA405591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9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570E-FC76-43D5-B639-4D892B4AB5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04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6CC8-562D-467D-A769-658000DEBB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566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497A-725A-4E38-A567-22B82304B3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45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0306-1C0E-4CB2-A8A2-8C799665FA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39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9EE6-E1BA-4692-9055-13B42DEA7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2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86B9-2F99-4D79-8363-9A47DCF15B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13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93F6-2FBF-4632-B777-B907751AE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9BF0-6FE1-4B57-A7C1-0608D616AE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677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EC63-9513-44ED-B7BC-8062608F9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457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C147-AF54-47E1-95FE-83C72C2F0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46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BF9B-C693-4A26-ACF0-D45D7DD720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425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8000-BF90-4CFB-BDE1-498E4D2ED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605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E2F-00DE-4AF2-85C9-FFDA405591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664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570E-FC76-43D5-B639-4D892B4AB5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0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6CC8-562D-467D-A769-658000DEBB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7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4AF6-7A0A-428F-B6EE-539854CC03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EEF2-4F10-4ED5-96A6-234AC1136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38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D8D6-E729-40E4-AF83-C669ACD36E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222B-540F-42D3-A175-C8D69A00A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16A9-E51B-4BC6-A315-D90D7FC22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4143-C25F-49EE-B50D-BCF5B72DE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AF322-2A57-47DD-9C66-FA28CB49B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94293-7850-4592-9A6A-0F504D0179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1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AF322-2A57-47DD-9C66-FA28CB49B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94293-7850-4592-9A6A-0F504D0179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764D3-3DC0-4CAE-8F39-E61A0555B6C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2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764D3-3DC0-4CAE-8F39-E61A0555B6C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764D3-3DC0-4CAE-8F39-E61A0555B6C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764D3-3DC0-4CAE-8F39-E61A0555B6C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69100" cy="2160240"/>
          </a:xfrm>
        </p:spPr>
        <p:txBody>
          <a:bodyPr/>
          <a:lstStyle/>
          <a:p>
            <a:pPr eaLnBrk="1" hangingPunct="1"/>
            <a:r>
              <a:rPr lang="ru-RU" altLang="ru-RU" sz="6000" b="1" dirty="0" smtClean="0">
                <a:latin typeface="Mistral" pitchFamily="66" charset="0"/>
              </a:rPr>
              <a:t>«</a:t>
            </a:r>
            <a:r>
              <a:rPr lang="ru-RU" altLang="ru-RU" sz="4000" b="1" dirty="0" smtClean="0">
                <a:latin typeface="Mistral" pitchFamily="66" charset="0"/>
              </a:rPr>
              <a:t>ОЛИМПИЙСКИЕ ИГРЫ В ДРЕВНОСТИ»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7427168" cy="500141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Подготовила:</a:t>
            </a:r>
          </a:p>
          <a:p>
            <a:pPr algn="r">
              <a:buNone/>
            </a:pPr>
            <a:r>
              <a:rPr lang="ru-RU" sz="2400" dirty="0" smtClean="0"/>
              <a:t> учитель истории и обществознания</a:t>
            </a:r>
          </a:p>
          <a:p>
            <a:pPr algn="r">
              <a:buNone/>
            </a:pPr>
            <a:r>
              <a:rPr lang="ru-RU" sz="2400" dirty="0" smtClean="0"/>
              <a:t> МОУ СОШ п. Новый Урал</a:t>
            </a:r>
          </a:p>
          <a:p>
            <a:pPr algn="r">
              <a:buNone/>
            </a:pPr>
            <a:r>
              <a:rPr lang="ru-RU" sz="2400" dirty="0" smtClean="0"/>
              <a:t>Архипова Е.В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649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/>
          <a:lstStyle/>
          <a:p>
            <a:r>
              <a:rPr lang="ru-RU" dirty="0" smtClean="0"/>
              <a:t>1. Зарождение Олимпийских игр.</a:t>
            </a:r>
            <a:br>
              <a:rPr lang="ru-RU" dirty="0" smtClean="0"/>
            </a:br>
            <a:r>
              <a:rPr lang="ru-RU" dirty="0" smtClean="0"/>
              <a:t> 2. Подготовка греков к Олимпийским играм.</a:t>
            </a:r>
            <a:br>
              <a:rPr lang="ru-RU" dirty="0" smtClean="0"/>
            </a:br>
            <a:r>
              <a:rPr lang="ru-RU" dirty="0" smtClean="0"/>
              <a:t> 3. Олимпийские игры.</a:t>
            </a:r>
            <a:br>
              <a:rPr lang="ru-RU" dirty="0" smtClean="0"/>
            </a:br>
            <a:r>
              <a:rPr lang="ru-RU" dirty="0" smtClean="0"/>
              <a:t> 4. Олимпийские игры вчера и сегодня.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14857"/>
            <a:ext cx="1728192" cy="18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0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dirty="0"/>
              <a:t>давайте поразмышляем, почему игры называются Олимпийскими?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794664" cy="22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1233"/>
            <a:ext cx="3307806" cy="218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486"/>
            <a:ext cx="1623616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86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2971800" cy="44497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Посреди плодоносной долины западной части Пелопоннеса в живописнейшей местности раскинулась Олимпия – выдающийся культурный центр древней Эллады.</a:t>
            </a:r>
          </a:p>
          <a:p>
            <a:pPr eaLnBrk="1" hangingPunct="1">
              <a:defRPr/>
            </a:pPr>
            <a:endParaRPr lang="ru-RU" sz="2000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9200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: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61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524000"/>
            <a:ext cx="3352800" cy="40687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663300"/>
                </a:solidFill>
                <a:latin typeface="Constantia" pitchFamily="18" charset="0"/>
              </a:rPr>
              <a:t>Олимпия. Место проведения </a:t>
            </a:r>
            <a:r>
              <a:rPr lang="ru-RU" sz="2800" b="1" smtClean="0">
                <a:solidFill>
                  <a:srgbClr val="663300"/>
                </a:solidFill>
                <a:latin typeface="Constantia" pitchFamily="18" charset="0"/>
              </a:rPr>
              <a:t>Олимпийских</a:t>
            </a:r>
            <a:r>
              <a:rPr lang="ru-RU" b="1" smtClean="0">
                <a:solidFill>
                  <a:srgbClr val="663300"/>
                </a:solidFill>
                <a:latin typeface="Constantia" pitchFamily="18" charset="0"/>
              </a:rPr>
              <a:t> игр.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9200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: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511333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96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  <a:p>
            <a:pPr algn="ctr" eaLnBrk="1" hangingPunct="1">
              <a:buFontTx/>
              <a:buNone/>
            </a:pPr>
            <a:endParaRPr lang="ru-RU" sz="1600" smtClean="0"/>
          </a:p>
        </p:txBody>
      </p:sp>
      <p:pic>
        <p:nvPicPr>
          <p:cNvPr id="4" name="Picture 2" descr="C:\Users\Наталья\Downloads\2616d4a6b7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2576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2348880"/>
            <a:ext cx="2819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BBE0E3">
                    <a:lumMod val="10000"/>
                  </a:srgbClr>
                </a:solidFill>
              </a:rPr>
              <a:t>Бог Зевс </a:t>
            </a:r>
          </a:p>
        </p:txBody>
      </p:sp>
    </p:spTree>
    <p:extLst>
      <p:ext uri="{BB962C8B-B14F-4D97-AF65-F5344CB8AC3E}">
        <p14:creationId xmlns:p14="http://schemas.microsoft.com/office/powerpoint/2010/main" xmlns="" val="28380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dirty="0"/>
              <a:t>Впервые Олимпийские игры были проведены в 776 году до нашей эры.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03112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Олимпийские игры были чисто мужским соревнованием, женщинам под страхом смерти запрещалось присутствовать на них даже в качестве зрителей.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9402"/>
            <a:ext cx="4104456" cy="16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319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ru-RU" dirty="0"/>
              <a:t>Олимпийские игры проходили летом и продолжались пять дней.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53081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8" y="0"/>
            <a:ext cx="8875396" cy="664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199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Пятиборье – </a:t>
            </a:r>
            <a:r>
              <a:rPr lang="ru-RU" sz="4800" dirty="0"/>
              <a:t>соревнование одного человека в пяти видах спорта.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11795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Основа всей жизни человека – ритм, данный каждому его природой, дыханием. (К.С. Станиславский)</a:t>
            </a:r>
            <a:endParaRPr lang="ru-RU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686" y="4653136"/>
            <a:ext cx="2310209" cy="19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567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Ипподром </a:t>
            </a:r>
            <a:r>
              <a:rPr lang="ru-RU" sz="4800" b="1" dirty="0" smtClean="0">
                <a:solidFill>
                  <a:srgbClr val="C00000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4800" dirty="0" smtClean="0"/>
              <a:t> </a:t>
            </a:r>
            <a:r>
              <a:rPr lang="ru-RU" sz="4800" dirty="0"/>
              <a:t>место для проведения конных состязаний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5580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/>
              <a:t>в чем отличия современных Олимпийских игр от древних?</a:t>
            </a:r>
          </a:p>
        </p:txBody>
      </p:sp>
    </p:spTree>
    <p:extLst>
      <p:ext uri="{BB962C8B-B14F-4D97-AF65-F5344CB8AC3E}">
        <p14:creationId xmlns:p14="http://schemas.microsoft.com/office/powerpoint/2010/main" xmlns="" val="382273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найдите </a:t>
            </a:r>
            <a:r>
              <a:rPr lang="ru-RU" sz="3200" b="1" dirty="0">
                <a:solidFill>
                  <a:srgbClr val="C00000"/>
                </a:solidFill>
              </a:rPr>
              <a:t>ошибки в рассказе древнего грека об Олимпийских играх :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 Как сейчас помню, 450-й год до нашей эры был годом Олимпийских игр.</a:t>
            </a:r>
          </a:p>
          <a:p>
            <a:r>
              <a:rPr lang="ru-RU" sz="2400" dirty="0"/>
              <a:t>2. Купив за драхму билет в первом ряду, я занял свое место на ипподроме, где атлеты состязались в пятиборье. </a:t>
            </a:r>
          </a:p>
          <a:p>
            <a:r>
              <a:rPr lang="ru-RU" sz="2400" dirty="0"/>
              <a:t>3. Главным победителем в беге оказался молодой скиф, который превзошел в мастерстве и умении остальных юношей. Ему и досталась главная награда –венок из золотых листьев.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863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на урок: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Какие </a:t>
            </a:r>
            <a:r>
              <a:rPr lang="ru-RU" dirty="0"/>
              <a:t>факты подтверждают мысль, что Олимпийские игры были любимым общегреческим праздником?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193" y="260648"/>
            <a:ext cx="10366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12944"/>
            <a:ext cx="2194173" cy="270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04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50593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 § 33, </a:t>
            </a:r>
            <a:r>
              <a:rPr lang="ru-RU" b="1" dirty="0">
                <a:solidFill>
                  <a:srgbClr val="663300"/>
                </a:solidFill>
              </a:rPr>
              <a:t>творческое задание: придумайте рассказ об Олимпийских играх от имени участника или зрителя</a:t>
            </a: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</p:txBody>
      </p:sp>
      <p:pic>
        <p:nvPicPr>
          <p:cNvPr id="15363" name="Содержимое 3" descr="sport01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692696"/>
            <a:ext cx="1249363" cy="3638550"/>
          </a:xfrm>
        </p:spPr>
      </p:pic>
    </p:spTree>
    <p:extLst>
      <p:ext uri="{BB962C8B-B14F-4D97-AF65-F5344CB8AC3E}">
        <p14:creationId xmlns:p14="http://schemas.microsoft.com/office/powerpoint/2010/main" xmlns="" val="9028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продолжить мое </a:t>
            </a:r>
            <a:r>
              <a:rPr lang="ru-RU" sz="3600" b="1" dirty="0" smtClean="0">
                <a:solidFill>
                  <a:srgbClr val="C00000"/>
                </a:solidFill>
              </a:rPr>
              <a:t>предложение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Сегодня </a:t>
            </a:r>
            <a:r>
              <a:rPr lang="ru-RU" b="1" dirty="0"/>
              <a:t>на уроке, я узнал, ….</a:t>
            </a:r>
          </a:p>
        </p:txBody>
      </p:sp>
    </p:spTree>
    <p:extLst>
      <p:ext uri="{BB962C8B-B14F-4D97-AF65-F5344CB8AC3E}">
        <p14:creationId xmlns:p14="http://schemas.microsoft.com/office/powerpoint/2010/main" xmlns="" val="122005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(Само) рефлексия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08" y="1772816"/>
            <a:ext cx="17078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852" y="2786063"/>
            <a:ext cx="2157012" cy="17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255" y="1700808"/>
            <a:ext cx="206422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73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КАКИЕ ФАКТЫ ПОДТВЕРЖДАЮТ МЫСЛЬ О ТОМ, ЧТО ОЛИМПИЙСКИЕ ИГРЫ БЫЛИ ЛЮБИМЫМ ОБЩЕГРЕЧЕСКИМ ПРАЗДНИКОМ?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4737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	</a:t>
            </a:r>
            <a:r>
              <a:rPr lang="ru-RU" sz="2400" b="1" i="1" dirty="0" smtClean="0"/>
              <a:t>Цели  урока: </a:t>
            </a:r>
          </a:p>
          <a:p>
            <a:r>
              <a:rPr lang="ru-RU" sz="2400" dirty="0" smtClean="0"/>
              <a:t>1. Познакомить учащихся с историей Олимпийских игр, первыми спортивными традициями;</a:t>
            </a:r>
          </a:p>
          <a:p>
            <a:endParaRPr lang="ru-RU" sz="2400" dirty="0" smtClean="0"/>
          </a:p>
          <a:p>
            <a:r>
              <a:rPr lang="ru-RU" sz="2400" dirty="0" smtClean="0"/>
              <a:t>2. Продолжить формирование умений работать с текстами, иллюстрациями, выделять главное, составлять рассказ, высказывать свою точку зрения. </a:t>
            </a:r>
          </a:p>
          <a:p>
            <a:endParaRPr lang="ru-RU" sz="2400" dirty="0" smtClean="0"/>
          </a:p>
          <a:p>
            <a:r>
              <a:rPr lang="ru-RU" sz="2400" dirty="0" smtClean="0"/>
              <a:t>3. Пробудить в детях желание серьёзно заниматься каким- либо видом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10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	</a:t>
            </a:r>
            <a:r>
              <a:rPr lang="ru-RU" sz="3600" b="1" i="1" dirty="0" smtClean="0"/>
              <a:t>Задачи:</a:t>
            </a:r>
          </a:p>
          <a:p>
            <a:r>
              <a:rPr lang="ru-RU" sz="2400" dirty="0" smtClean="0"/>
              <a:t>Личностные: развитие сотрудничества при работе в парах; формирование чувства самоуважения и взаимоуважения, оценка значения спорта для формирования ЗОЖ. </a:t>
            </a:r>
          </a:p>
          <a:p>
            <a:r>
              <a:rPr lang="ru-RU" sz="2400" dirty="0" smtClean="0"/>
              <a:t>Предметные: учащиеся получают представления об истории Олимпийских игр, а также дальнейшее развитие навыков работы с текстами, иллюстрациями, умение работать с учебником, овладение понятиями атлет, пятиборье, Олимпия; самостоятельной работы с информацией,  умения находить её, осмысливать и использовать.</a:t>
            </a:r>
          </a:p>
          <a:p>
            <a:r>
              <a:rPr lang="ru-RU" sz="2400" dirty="0" smtClean="0"/>
              <a:t>Метапредметные:  развитие речи; формирование умений сравнивать, обобщать факты и понятия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225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1). На каком полуострове располагалась Древняя Греция? </a:t>
            </a:r>
          </a:p>
          <a:p>
            <a:r>
              <a:rPr lang="ru-RU" dirty="0"/>
              <a:t>2). Какой город являлся столицей Древней Греции? </a:t>
            </a:r>
          </a:p>
          <a:p>
            <a:r>
              <a:rPr lang="ru-RU" dirty="0"/>
              <a:t>3). Какая форма правления зародилась в Афинах? </a:t>
            </a:r>
          </a:p>
          <a:p>
            <a:r>
              <a:rPr lang="ru-RU" dirty="0"/>
              <a:t>4). Что такое демократия? </a:t>
            </a:r>
          </a:p>
          <a:p>
            <a:endParaRPr lang="ru-RU" dirty="0"/>
          </a:p>
          <a:p>
            <a:r>
              <a:rPr lang="ru-RU" dirty="0"/>
              <a:t>5). Что такое полис? </a:t>
            </a:r>
          </a:p>
          <a:p>
            <a:endParaRPr lang="ru-RU" dirty="0"/>
          </a:p>
          <a:p>
            <a:r>
              <a:rPr lang="ru-RU" dirty="0"/>
              <a:t>6). Назовите один из самых могущественных полисов Греции? </a:t>
            </a:r>
          </a:p>
          <a:p>
            <a:r>
              <a:rPr lang="ru-RU" dirty="0"/>
              <a:t>7). Каковы особенности спартанского воспитания? </a:t>
            </a:r>
          </a:p>
          <a:p>
            <a:r>
              <a:rPr lang="ru-RU" dirty="0"/>
              <a:t>8). Кто создатель поэм «Одиссея» и «Илиада»? </a:t>
            </a:r>
          </a:p>
          <a:p>
            <a:r>
              <a:rPr lang="ru-RU" dirty="0"/>
              <a:t>9) Как древние Греки называли свою Родину? </a:t>
            </a:r>
          </a:p>
          <a:p>
            <a:r>
              <a:rPr lang="ru-RU" dirty="0"/>
              <a:t>10). Как называли себя Древние Греки? </a:t>
            </a:r>
          </a:p>
        </p:txBody>
      </p:sp>
    </p:spTree>
    <p:extLst>
      <p:ext uri="{BB962C8B-B14F-4D97-AF65-F5344CB8AC3E}">
        <p14:creationId xmlns:p14="http://schemas.microsoft.com/office/powerpoint/2010/main" xmlns="" val="350992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</a:p>
          <a:p>
            <a:pPr marL="0" indent="0" algn="ctr">
              <a:buNone/>
            </a:pPr>
            <a:r>
              <a:rPr lang="ru-RU" dirty="0" smtClean="0"/>
              <a:t>Это событие – наследие древних греков использует и нынешнее поколение людей. Оно  связано со спортивными состязаниями, проходит 1 раз в 4 года, а 2014 году это грандиозное событие проходило  в нашей стране в городе Сочи.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9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272337" cy="4608512"/>
          </a:xfrm>
        </p:spPr>
        <p:txBody>
          <a:bodyPr/>
          <a:lstStyle/>
          <a:p>
            <a:pPr algn="l"/>
            <a:r>
              <a:rPr lang="ru-RU" altLang="ru-RU" sz="7200" b="1" dirty="0" smtClean="0">
                <a:latin typeface="Mistral" pitchFamily="66" charset="0"/>
              </a:rPr>
              <a:t>«Олимпийские игры </a:t>
            </a:r>
            <a:br>
              <a:rPr lang="ru-RU" altLang="ru-RU" sz="7200" b="1" dirty="0" smtClean="0">
                <a:latin typeface="Mistral" pitchFamily="66" charset="0"/>
              </a:rPr>
            </a:br>
            <a:r>
              <a:rPr lang="ru-RU" altLang="ru-RU" sz="7200" b="1" dirty="0" smtClean="0">
                <a:latin typeface="Mistral" pitchFamily="66" charset="0"/>
              </a:rPr>
              <a:t>      в древности»</a:t>
            </a:r>
            <a:r>
              <a:rPr lang="ru-RU" altLang="ru-RU" sz="6600" b="1" dirty="0" smtClean="0">
                <a:latin typeface="Mistral" pitchFamily="66" charset="0"/>
              </a:rPr>
              <a:t/>
            </a:r>
            <a:br>
              <a:rPr lang="ru-RU" altLang="ru-RU" sz="6600" b="1" dirty="0" smtClean="0">
                <a:latin typeface="Mistral" pitchFamily="66" charset="0"/>
              </a:rPr>
            </a:br>
            <a:endParaRPr lang="ru-RU" altLang="ru-RU" sz="4000" b="1" dirty="0" smtClean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7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/>
          <a:lstStyle/>
          <a:p>
            <a:r>
              <a:rPr lang="ru-RU" dirty="0" smtClean="0"/>
              <a:t>Основа всей жизни человека – ритм, данный каждому его природой, дыханием. </a:t>
            </a:r>
            <a:br>
              <a:rPr lang="ru-RU" dirty="0" smtClean="0"/>
            </a:br>
            <a:r>
              <a:rPr lang="ru-RU" dirty="0" smtClean="0"/>
              <a:t>(К.С. Станиславский)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605585" cy="269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59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426</Words>
  <Application>Microsoft Office PowerPoint</Application>
  <PresentationFormat>Экран (4:3)</PresentationFormat>
  <Paragraphs>67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1_Тема Office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«ОЛИМПИЙСКИЕ ИГРЫ В ДРЕВНОСТИ»</vt:lpstr>
      <vt:lpstr>Основа всей жизни человека – ритм, данный каждому его природой, дыханием. (К.С. Станиславский)</vt:lpstr>
      <vt:lpstr>Слайд 3</vt:lpstr>
      <vt:lpstr>Слайд 4</vt:lpstr>
      <vt:lpstr>Слайд 5</vt:lpstr>
      <vt:lpstr>Слайд 6</vt:lpstr>
      <vt:lpstr>Слайд 7</vt:lpstr>
      <vt:lpstr>«Олимпийские игры        в древности» </vt:lpstr>
      <vt:lpstr>Основа всей жизни человека – ритм, данный каждому его природой, дыханием.  (К.С. Станиславский)</vt:lpstr>
      <vt:lpstr>1. Зарождение Олимпийских игр.  2. Подготовка греков к Олимпийским играм.  3. Олимпийские игры.  4. Олимпийские игры вчера и сегодня. </vt:lpstr>
      <vt:lpstr>давайте поразмышляем, почему игры называются Олимпийскими?</vt:lpstr>
      <vt:lpstr>Слайд 12</vt:lpstr>
      <vt:lpstr>Слайд 13</vt:lpstr>
      <vt:lpstr>Слайд 14</vt:lpstr>
      <vt:lpstr>Впервые Олимпийские игры были проведены в 776 году до нашей эры.</vt:lpstr>
      <vt:lpstr>Слайд 16</vt:lpstr>
      <vt:lpstr>Олимпийские игры проходили летом и продолжались пять дней. </vt:lpstr>
      <vt:lpstr>Слайд 18</vt:lpstr>
      <vt:lpstr>Слайд 19</vt:lpstr>
      <vt:lpstr>Слайд 20</vt:lpstr>
      <vt:lpstr>Слайд 21</vt:lpstr>
      <vt:lpstr>найдите ошибки в рассказе древнего грека об Олимпийских играх : </vt:lpstr>
      <vt:lpstr>Задание на урок:</vt:lpstr>
      <vt:lpstr>Домашнее задание:  § 33, творческое задание: придумайте рассказ об Олимпийских играх от имени участника или зрителя </vt:lpstr>
      <vt:lpstr>Слайд 25</vt:lpstr>
      <vt:lpstr>(Само) 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«ОЛИМПИЙСКИЕ ИГРЫ В ДРЕВНОСТИ»</dc:title>
  <dc:creator>stud</dc:creator>
  <cp:lastModifiedBy>Учитель</cp:lastModifiedBy>
  <cp:revision>10</cp:revision>
  <dcterms:created xsi:type="dcterms:W3CDTF">2015-09-14T10:24:45Z</dcterms:created>
  <dcterms:modified xsi:type="dcterms:W3CDTF">2016-01-21T08:13:39Z</dcterms:modified>
</cp:coreProperties>
</file>