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5C376BB-C74C-4348-95D6-08D062B33173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A2B6740-4F87-4D55-AB16-29979FEF79A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3363420"/>
          </a:xfrm>
        </p:spPr>
        <p:txBody>
          <a:bodyPr/>
          <a:lstStyle/>
          <a:p>
            <a:r>
              <a:rPr lang="ru-RU" dirty="0" smtClean="0"/>
              <a:t>Внутривидовая дифференциация человека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2000" dirty="0" smtClean="0"/>
              <a:t>Дубровская О.Н.</a:t>
            </a:r>
            <a:br>
              <a:rPr lang="ru-RU" sz="2000" dirty="0" smtClean="0"/>
            </a:br>
            <a:r>
              <a:rPr lang="ru-RU" sz="2000" dirty="0" smtClean="0"/>
              <a:t>8 класс</a:t>
            </a:r>
            <a:endParaRPr lang="ru-RU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Место человека в системе органического мира</a:t>
            </a:r>
          </a:p>
          <a:p>
            <a:r>
              <a:rPr lang="ru-RU" b="1" dirty="0" smtClean="0"/>
              <a:t> Царство                             Животные</a:t>
            </a:r>
          </a:p>
          <a:p>
            <a:r>
              <a:rPr lang="ru-RU" b="1" dirty="0" smtClean="0"/>
              <a:t> Тип                                      Хордовые</a:t>
            </a:r>
          </a:p>
          <a:p>
            <a:r>
              <a:rPr lang="ru-RU" b="1" dirty="0" smtClean="0"/>
              <a:t> Подтип                              Позвоночные</a:t>
            </a:r>
          </a:p>
          <a:p>
            <a:r>
              <a:rPr lang="ru-RU" b="1" dirty="0" smtClean="0"/>
              <a:t> Класс                                  Млекопитающие</a:t>
            </a:r>
          </a:p>
          <a:p>
            <a:r>
              <a:rPr lang="ru-RU" b="1" dirty="0" smtClean="0"/>
              <a:t> Отряд                                 Приматы</a:t>
            </a:r>
          </a:p>
          <a:p>
            <a:r>
              <a:rPr lang="ru-RU" b="1" dirty="0" smtClean="0"/>
              <a:t> Семейство                        Гоминиды</a:t>
            </a:r>
          </a:p>
          <a:p>
            <a:r>
              <a:rPr lang="ru-RU" b="1" dirty="0" smtClean="0"/>
              <a:t> Род                                       Человек</a:t>
            </a:r>
          </a:p>
          <a:p>
            <a:r>
              <a:rPr lang="ru-RU" b="1" dirty="0" smtClean="0"/>
              <a:t> Вид                                       Человек разумный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(</a:t>
            </a:r>
            <a:r>
              <a:rPr lang="en-US" b="1" dirty="0" smtClean="0"/>
              <a:t>Homo sapiens)</a:t>
            </a:r>
            <a:endParaRPr lang="ru-RU" b="1" dirty="0"/>
          </a:p>
        </p:txBody>
      </p:sp>
      <p:pic>
        <p:nvPicPr>
          <p:cNvPr id="1027" name="Picture 3" descr="C:\Documents and Settings\Администратор\Мои документы\Картинки\детское\j0202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714884"/>
            <a:ext cx="2364585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6733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i="1" dirty="0" smtClean="0"/>
              <a:t>Антропология ( от греч. </a:t>
            </a:r>
            <a:r>
              <a:rPr lang="ru-RU" b="1" i="1" dirty="0" err="1" smtClean="0"/>
              <a:t>антропос</a:t>
            </a:r>
            <a:r>
              <a:rPr lang="ru-RU" b="1" i="1" dirty="0" smtClean="0"/>
              <a:t> – человек, логос – наука) – </a:t>
            </a:r>
            <a:r>
              <a:rPr lang="ru-RU" b="1" i="1" dirty="0" err="1" smtClean="0"/>
              <a:t>наука</a:t>
            </a:r>
            <a:r>
              <a:rPr lang="ru-RU" b="1" i="1" dirty="0" smtClean="0"/>
              <a:t> о происхождении и эволюции человека, образовании человеческих рас.</a:t>
            </a:r>
          </a:p>
          <a:p>
            <a:r>
              <a:rPr lang="ru-RU" b="1" i="1" dirty="0" smtClean="0"/>
              <a:t> Этнография (от греч. этнос – народ, племя) – наука, изучающая бытовые и культурные особенности народов мира.</a:t>
            </a:r>
            <a:endParaRPr lang="ru-RU" b="1" i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Человеческие расы</a:t>
            </a:r>
            <a:endParaRPr lang="ru-RU" sz="6000" b="1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Европеоидная</a:t>
            </a:r>
          </a:p>
          <a:p>
            <a:endParaRPr lang="ru-RU" sz="5400" dirty="0" smtClean="0"/>
          </a:p>
          <a:p>
            <a:r>
              <a:rPr lang="ru-RU" sz="5400" dirty="0" smtClean="0"/>
              <a:t> Монголоидная</a:t>
            </a:r>
          </a:p>
          <a:p>
            <a:pPr>
              <a:buNone/>
            </a:pPr>
            <a:endParaRPr lang="ru-RU" sz="5400" dirty="0" smtClean="0"/>
          </a:p>
          <a:p>
            <a:r>
              <a:rPr lang="ru-RU" sz="5400" dirty="0" smtClean="0"/>
              <a:t> Негроидная</a:t>
            </a:r>
            <a:endParaRPr lang="ru-RU" sz="5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164306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857760"/>
            <a:ext cx="1784352" cy="148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071810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6405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2392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Название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Характерные</a:t>
                      </a:r>
                      <a:r>
                        <a:rPr lang="ru-RU" sz="2800" baseline="0" dirty="0" smtClean="0"/>
                        <a:t> признаки</a:t>
                      </a:r>
                      <a:endParaRPr lang="ru-RU" sz="2800" dirty="0"/>
                    </a:p>
                  </a:txBody>
                  <a:tcPr/>
                </a:tc>
              </a:tr>
              <a:tr h="92392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Арктический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2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Тропический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2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Пустынный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23929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Высокогорный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Типы  телосложения</a:t>
            </a:r>
            <a:endParaRPr lang="ru-RU" sz="60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107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Внутривидовая дифференциация человека. Дубровская О.Н. 8 класс</vt:lpstr>
      <vt:lpstr>Презентация PowerPoint</vt:lpstr>
      <vt:lpstr>Презентация PowerPoint</vt:lpstr>
      <vt:lpstr>Человеческие расы</vt:lpstr>
      <vt:lpstr>Типы  телосложения</vt:lpstr>
    </vt:vector>
  </TitlesOfParts>
  <Company>Wg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Внутривидовая дифференциация человека.</dc:title>
  <dc:creator>FoM</dc:creator>
  <cp:lastModifiedBy>ULTRA</cp:lastModifiedBy>
  <cp:revision>7</cp:revision>
  <dcterms:created xsi:type="dcterms:W3CDTF">2009-09-08T18:06:01Z</dcterms:created>
  <dcterms:modified xsi:type="dcterms:W3CDTF">2016-01-20T20:38:38Z</dcterms:modified>
</cp:coreProperties>
</file>