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04B3-369A-45B1-87BD-2ED8F9946E6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5CB5-1A71-417D-BF5F-08214A166F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кола\IMG_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5824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Задание для конкурса с римскими цифрами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школа\IMG_1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00924" cy="122553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Задание для конкурса с древнеегипетскими цифрами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школа\IMG_1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00200"/>
            <a:ext cx="4143404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Задание для конкурса с римскими цифрами</vt:lpstr>
      <vt:lpstr>Задание для конкурса с древнеегипетскими цифрами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2016-01-11T17:40:59Z</dcterms:created>
  <dcterms:modified xsi:type="dcterms:W3CDTF">2016-01-11T18:03:42Z</dcterms:modified>
</cp:coreProperties>
</file>