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4B51CB1-6D6B-4249-BC91-BE0E7F8A8E1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B0E69C9-A473-447A-A763-DCEE58FE3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1CB1-6D6B-4249-BC91-BE0E7F8A8E1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69C9-A473-447A-A763-DCEE58FE3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1CB1-6D6B-4249-BC91-BE0E7F8A8E1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69C9-A473-447A-A763-DCEE58FE3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1CB1-6D6B-4249-BC91-BE0E7F8A8E1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69C9-A473-447A-A763-DCEE58FE3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1CB1-6D6B-4249-BC91-BE0E7F8A8E1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69C9-A473-447A-A763-DCEE58FE3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1CB1-6D6B-4249-BC91-BE0E7F8A8E1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69C9-A473-447A-A763-DCEE58FE3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B51CB1-6D6B-4249-BC91-BE0E7F8A8E1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0E69C9-A473-447A-A763-DCEE58FE3EF3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4B51CB1-6D6B-4249-BC91-BE0E7F8A8E1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B0E69C9-A473-447A-A763-DCEE58FE3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1CB1-6D6B-4249-BC91-BE0E7F8A8E1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69C9-A473-447A-A763-DCEE58FE3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1CB1-6D6B-4249-BC91-BE0E7F8A8E1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69C9-A473-447A-A763-DCEE58FE3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1CB1-6D6B-4249-BC91-BE0E7F8A8E1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69C9-A473-447A-A763-DCEE58FE3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4B51CB1-6D6B-4249-BC91-BE0E7F8A8E1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B0E69C9-A473-447A-A763-DCEE58FE3EF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Segoe Script" panose="020B0504020000000003" pitchFamily="34" charset="0"/>
              </a:rPr>
              <a:t>Хомяк </a:t>
            </a:r>
            <a:r>
              <a:rPr lang="ru-RU" dirty="0" err="1" smtClean="0">
                <a:latin typeface="Segoe Script" panose="020B0504020000000003" pitchFamily="34" charset="0"/>
              </a:rPr>
              <a:t>джунгарский</a:t>
            </a:r>
            <a:r>
              <a:rPr lang="ru-RU" dirty="0" smtClean="0">
                <a:latin typeface="Segoe Script" panose="020B0504020000000003" pitchFamily="34" charset="0"/>
              </a:rPr>
              <a:t> </a:t>
            </a:r>
            <a:endParaRPr lang="ru-RU" dirty="0">
              <a:latin typeface="Segoe Script" panose="020B0504020000000003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>
                <a:latin typeface="Segoe Script" panose="020B0504020000000003" pitchFamily="34" charset="0"/>
              </a:rPr>
              <a:t>Подготовил:Леуненко</a:t>
            </a:r>
            <a:r>
              <a:rPr lang="ru-RU" dirty="0" smtClean="0">
                <a:latin typeface="Segoe Script" panose="020B0504020000000003" pitchFamily="34" charset="0"/>
              </a:rPr>
              <a:t> Артём 7В класс </a:t>
            </a:r>
            <a:br>
              <a:rPr lang="ru-RU" dirty="0" smtClean="0">
                <a:latin typeface="Segoe Script" panose="020B0504020000000003" pitchFamily="34" charset="0"/>
              </a:rPr>
            </a:br>
            <a:r>
              <a:rPr lang="ru-RU" dirty="0" smtClean="0">
                <a:latin typeface="Segoe Script" panose="020B0504020000000003" pitchFamily="34" charset="0"/>
              </a:rPr>
              <a:t>МБОУ СОШ №29</a:t>
            </a:r>
            <a:endParaRPr lang="ru-RU" dirty="0">
              <a:latin typeface="Segoe Script" panose="020B050402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073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err="1">
                <a:latin typeface="Segoe Script" panose="020B0504020000000003" pitchFamily="34" charset="0"/>
              </a:rPr>
              <a:t>Джунгарский</a:t>
            </a:r>
            <a:r>
              <a:rPr lang="ru-RU" dirty="0">
                <a:latin typeface="Segoe Script" panose="020B0504020000000003" pitchFamily="34" charset="0"/>
              </a:rPr>
              <a:t> </a:t>
            </a:r>
            <a:r>
              <a:rPr lang="ru-RU" dirty="0" smtClean="0">
                <a:latin typeface="Segoe Script" panose="020B0504020000000003" pitchFamily="34" charset="0"/>
              </a:rPr>
              <a:t>хомячок </a:t>
            </a:r>
            <a:r>
              <a:rPr lang="ru-RU" dirty="0">
                <a:latin typeface="Segoe Script" panose="020B0504020000000003" pitchFamily="34" charset="0"/>
              </a:rPr>
              <a:t>(лат. </a:t>
            </a:r>
            <a:r>
              <a:rPr lang="ru-RU" dirty="0" err="1">
                <a:latin typeface="Segoe Script" panose="020B0504020000000003" pitchFamily="34" charset="0"/>
              </a:rPr>
              <a:t>Phodopus</a:t>
            </a:r>
            <a:r>
              <a:rPr lang="ru-RU" dirty="0">
                <a:latin typeface="Segoe Script" panose="020B0504020000000003" pitchFamily="34" charset="0"/>
              </a:rPr>
              <a:t> </a:t>
            </a:r>
            <a:r>
              <a:rPr lang="ru-RU" dirty="0" err="1">
                <a:latin typeface="Segoe Script" panose="020B0504020000000003" pitchFamily="34" charset="0"/>
              </a:rPr>
              <a:t>sungorus</a:t>
            </a:r>
            <a:r>
              <a:rPr lang="ru-RU" dirty="0">
                <a:latin typeface="Segoe Script" panose="020B0504020000000003" pitchFamily="34" charset="0"/>
              </a:rPr>
              <a:t>) — вид рода мохноногих хомячков семейства </a:t>
            </a:r>
            <a:r>
              <a:rPr lang="ru-RU" dirty="0" err="1">
                <a:latin typeface="Segoe Script" panose="020B0504020000000003" pitchFamily="34" charset="0"/>
              </a:rPr>
              <a:t>Хомяковые</a:t>
            </a:r>
            <a:r>
              <a:rPr lang="ru-RU" dirty="0">
                <a:latin typeface="Segoe Script" panose="020B0504020000000003" pitchFamily="34" charset="0"/>
              </a:rPr>
              <a:t>. Популярное домашнее животное.</a:t>
            </a:r>
          </a:p>
          <a:p>
            <a:endParaRPr lang="ru-RU" dirty="0">
              <a:latin typeface="Segoe Script" panose="020B0504020000000003" pitchFamily="34" charset="0"/>
            </a:endParaRPr>
          </a:p>
          <a:p>
            <a:r>
              <a:rPr lang="ru-RU" dirty="0">
                <a:latin typeface="Segoe Script" panose="020B0504020000000003" pitchFamily="34" charset="0"/>
              </a:rPr>
              <a:t>Рост до 10 см, вес от 35 до 65 граммов, живут в среднем 3-4 года. </a:t>
            </a:r>
            <a:endParaRPr lang="ru-RU" dirty="0" smtClean="0">
              <a:latin typeface="Segoe Script" panose="020B0504020000000003" pitchFamily="34" charset="0"/>
            </a:endParaRPr>
          </a:p>
          <a:p>
            <a:r>
              <a:rPr lang="ru-RU" dirty="0">
                <a:latin typeface="Segoe Script" panose="020B0504020000000003" pitchFamily="34" charset="0"/>
              </a:rPr>
              <a:t>Распространён по сухим степям и полупустыням юга Западной Сибири, Восточного Казахстана, в Хакасии.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132856"/>
            <a:ext cx="4623782" cy="3379564"/>
          </a:xfrm>
        </p:spPr>
      </p:pic>
    </p:spTree>
    <p:extLst>
      <p:ext uri="{BB962C8B-B14F-4D97-AF65-F5344CB8AC3E}">
        <p14:creationId xmlns:p14="http://schemas.microsoft.com/office/powerpoint/2010/main" val="2458232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1800" dirty="0" err="1">
                <a:latin typeface="Monotype Corsiva" panose="03010101010201010101" pitchFamily="66" charset="0"/>
              </a:rPr>
              <a:t>Джунгарские</a:t>
            </a:r>
            <a:r>
              <a:rPr lang="ru-RU" sz="1800" dirty="0">
                <a:latin typeface="Monotype Corsiva" panose="03010101010201010101" pitchFamily="66" charset="0"/>
              </a:rPr>
              <a:t> хомячки продаются в зоомагазинах Европы и Азии, реже — в США. В Канаде распространены мало. Не рекомендуется содержать больше одного хомячка в одной клетке, так как эти хомячки очень </a:t>
            </a:r>
            <a:r>
              <a:rPr lang="ru-RU" sz="1800" dirty="0" err="1">
                <a:latin typeface="Monotype Corsiva" panose="03010101010201010101" pitchFamily="66" charset="0"/>
              </a:rPr>
              <a:t>территориальны</a:t>
            </a:r>
            <a:r>
              <a:rPr lang="ru-RU" sz="1800" dirty="0">
                <a:latin typeface="Monotype Corsiva" panose="03010101010201010101" pitchFamily="66" charset="0"/>
              </a:rPr>
              <a:t> и в замкнутом пространстве проявляют агрессию друг к другу. При совместном содержании </a:t>
            </a:r>
            <a:r>
              <a:rPr lang="ru-RU" sz="1800" dirty="0" err="1">
                <a:latin typeface="Monotype Corsiva" panose="03010101010201010101" pitchFamily="66" charset="0"/>
              </a:rPr>
              <a:t>джунгарские</a:t>
            </a:r>
            <a:r>
              <a:rPr lang="ru-RU" sz="1800" dirty="0">
                <a:latin typeface="Monotype Corsiva" panose="03010101010201010101" pitchFamily="66" charset="0"/>
              </a:rPr>
              <a:t> хомячки живут в состоянии перманентного стресса, а в драках могут травмировать друг друга вплоть до </a:t>
            </a:r>
            <a:r>
              <a:rPr lang="ru-RU" sz="1800" dirty="0" smtClean="0">
                <a:latin typeface="Monotype Corsiva" panose="03010101010201010101" pitchFamily="66" charset="0"/>
              </a:rPr>
              <a:t>убийства.</a:t>
            </a:r>
            <a:endParaRPr lang="ru-RU" sz="1800" dirty="0">
              <a:latin typeface="Monotype Corsiva" panose="03010101010201010101" pitchFamily="66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12" y="2120900"/>
            <a:ext cx="3810000" cy="3162300"/>
          </a:xfrm>
        </p:spPr>
      </p:pic>
    </p:spTree>
    <p:extLst>
      <p:ext uri="{BB962C8B-B14F-4D97-AF65-F5344CB8AC3E}">
        <p14:creationId xmlns:p14="http://schemas.microsoft.com/office/powerpoint/2010/main" val="2890344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latin typeface="Monotype Corsiva" panose="03010101010201010101" pitchFamily="66" charset="0"/>
              </a:rPr>
              <a:t>Из всех мохноногих хомячков </a:t>
            </a:r>
            <a:r>
              <a:rPr lang="ru-RU" sz="2000" dirty="0" err="1">
                <a:latin typeface="Monotype Corsiva" panose="03010101010201010101" pitchFamily="66" charset="0"/>
              </a:rPr>
              <a:t>джунгарские</a:t>
            </a:r>
            <a:r>
              <a:rPr lang="ru-RU" sz="2000" dirty="0">
                <a:latin typeface="Monotype Corsiva" panose="03010101010201010101" pitchFamily="66" charset="0"/>
              </a:rPr>
              <a:t> могут образовывать жизнеспособные гибриды только с хомячками </a:t>
            </a:r>
            <a:r>
              <a:rPr lang="ru-RU" sz="2000" dirty="0" err="1">
                <a:latin typeface="Monotype Corsiva" panose="03010101010201010101" pitchFamily="66" charset="0"/>
              </a:rPr>
              <a:t>Кэмпбелла</a:t>
            </a:r>
            <a:r>
              <a:rPr lang="ru-RU" sz="2000" dirty="0">
                <a:latin typeface="Monotype Corsiva" panose="03010101010201010101" pitchFamily="66" charset="0"/>
              </a:rPr>
              <a:t>, но часто такой приплод долго не проживает. Если хорошо за ними ухаживать, то они долго проживут. Размножение разных видов приводит к гибели всего приплода и самой самки.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88840"/>
            <a:ext cx="3487186" cy="3190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28523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latin typeface="Monotype Corsiva" panose="03010101010201010101" pitchFamily="66" charset="0"/>
              </a:rPr>
              <a:t>В естественной среде обитания </a:t>
            </a:r>
            <a:r>
              <a:rPr lang="ru-RU" sz="2000" dirty="0" err="1">
                <a:latin typeface="Monotype Corsiva" panose="03010101010201010101" pitchFamily="66" charset="0"/>
              </a:rPr>
              <a:t>джунгарские</a:t>
            </a:r>
            <a:r>
              <a:rPr lang="ru-RU" sz="2000" dirty="0">
                <a:latin typeface="Monotype Corsiva" panose="03010101010201010101" pitchFamily="66" charset="0"/>
              </a:rPr>
              <a:t> хомяки размножаются с марта по сентябрь, в неволе они размножаются круглый год. В помете может быть от 2 до 11 детенышей. Через месяц после рождения их уже надо отсаживать и разделять по половому признаку. Половая зрелость наступает с 4-6 недель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132856"/>
            <a:ext cx="3762961" cy="3243932"/>
          </a:xfrm>
        </p:spPr>
      </p:pic>
    </p:spTree>
    <p:extLst>
      <p:ext uri="{BB962C8B-B14F-4D97-AF65-F5344CB8AC3E}">
        <p14:creationId xmlns:p14="http://schemas.microsoft.com/office/powerpoint/2010/main" val="6606005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47</TotalTime>
  <Words>221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Хомяк джунгарский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5</cp:revision>
  <dcterms:created xsi:type="dcterms:W3CDTF">2016-01-19T23:48:43Z</dcterms:created>
  <dcterms:modified xsi:type="dcterms:W3CDTF">2016-01-20T00:36:40Z</dcterms:modified>
</cp:coreProperties>
</file>