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Седова Елена Сергеевна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Скульптуры-аллегории</a:t>
            </a:r>
            <a:br>
              <a:rPr lang="ru-RU" dirty="0" smtClean="0"/>
            </a:br>
            <a:r>
              <a:rPr lang="ru-RU" dirty="0" smtClean="0"/>
              <a:t>г. Санкт-Петербурга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602" name="Picture 2" descr="Скульптура студента-политехника в Санкт-Петербурге (фото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857232"/>
            <a:ext cx="8509060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6626" name="Picture 2" descr="Скульптура Гаврюша - собака счастья в Санкт-Петербурге (фото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479"/>
            <a:ext cx="9144066" cy="51435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7650" name="Picture 2" descr="Скульптура Нева у основания Ростральной колонны в Санкт-Петербурге (фото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857232"/>
            <a:ext cx="8509060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8674" name="Picture 2" descr="Скульптура Царь-плотник в Санкт-Петербурге (фото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142984"/>
            <a:ext cx="8255058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Desktop\скульптура-днепр-у-основания-ростральной-колонн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3969" y="928670"/>
            <a:ext cx="8763061" cy="4929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Скульптура Волга у основания Ростральной колонны в Санкт-Петербурге (фото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000108"/>
            <a:ext cx="8382059" cy="4714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5362" name="Picture 2" descr="Скульптура Елисей Котович Питерский в Санкт-Петербурге (фото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928670"/>
            <a:ext cx="8255015" cy="4643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Скульптура «Святой Апостол Петр» в Санкт-Петербурге (фото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928670"/>
            <a:ext cx="8509060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Скульптура Организатор (Глашатай или Помреж) в Санкт-Петербурге (фото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142984"/>
            <a:ext cx="8255058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Скульптура Аллегория красоты в Санкт-Петербурге (фото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4" y="642918"/>
            <a:ext cx="9144064" cy="5143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Скульптура Мир имейте между собой в Санкт-Петербурге (фото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000108"/>
            <a:ext cx="8636060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78" name="Picture 2" descr="Скульптуры Клодта на Аничковом мосту в Санкт-Петербурге (фото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3938" y="785794"/>
            <a:ext cx="8675780" cy="48801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0</TotalTime>
  <Words>4</Words>
  <PresentationFormat>Экран (4:3)</PresentationFormat>
  <Paragraphs>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Бумажная</vt:lpstr>
      <vt:lpstr>Скульптуры-аллегории г. Санкт-Петербурга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Скульптуры-аллегории г. Санкт-Петербурга</dc:title>
  <dc:creator>teacher</dc:creator>
  <cp:lastModifiedBy>teacher</cp:lastModifiedBy>
  <cp:revision>1</cp:revision>
  <dcterms:created xsi:type="dcterms:W3CDTF">2016-01-21T05:52:59Z</dcterms:created>
  <dcterms:modified xsi:type="dcterms:W3CDTF">2016-01-21T06:04:40Z</dcterms:modified>
</cp:coreProperties>
</file>