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620C-1204-4266-851A-E753434194D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AD1C-4FD6-4187-A372-AAA8D03F4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62EF-01A4-4364-9474-E27F6CA63A3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848D-85A0-46E9-A13B-C13D16B69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1726-F281-4067-B60C-FA5AB00C45B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1CAA-67BD-4191-AE26-25D425DE8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9D8D-AB00-4D5E-B8EA-C4D85DF354F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932A-62B9-42BD-91A1-DC0CDA89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2525-E32E-4A0A-B564-F60A971892B5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F700-28B7-4EC0-A686-E3FE276B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B208-086B-4184-B395-D51A661F0E69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54CB-5BBD-4946-B348-26953ECB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DAE1-8B56-447A-A7D2-78CD11F202B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5095-B322-4B11-B7BB-FED800973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9279-C439-4202-A6AB-04DCE20C50B1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5F29-FBC8-47BE-B079-09BDF6C09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8DD6-3B2D-45A5-89E4-C12A850161A1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26C6-FC04-4C65-99F6-6E4DD7E11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B87-B421-4753-B227-9B20E4F17FAB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87C7-C385-4C46-B23F-A880CA23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ABEC-0355-4379-BD31-2348D5346669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D3DE-68E2-482D-8877-E498DE655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3E779-4402-4131-BCE3-8365DFC197D6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88283-F125-4041-8994-94C367DF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88913"/>
            <a:ext cx="21240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5463" y="188913"/>
            <a:ext cx="21256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5463" y="4581525"/>
            <a:ext cx="21256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4581525"/>
            <a:ext cx="2124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340768"/>
            <a:ext cx="6056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Вышивка в технике 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       «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изонить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509120"/>
            <a:ext cx="4379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Рудногорская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Карташова Лариса Васильевна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02128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2015г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схемы изонить (4) (456x646, 4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lena-kuzmina.ru/assets/images/image002.jpg"/>
          <p:cNvPicPr/>
          <p:nvPr/>
        </p:nvPicPr>
        <p:blipFill>
          <a:blip r:embed="rId2" cstate="print"/>
          <a:srcRect l="4962" t="6373" r="64337" b="7851"/>
          <a:stretch>
            <a:fillRect/>
          </a:stretch>
        </p:blipFill>
        <p:spPr bwMode="auto">
          <a:xfrm>
            <a:off x="1763688" y="692696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1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www.elena-kuzmina.ru/assets/images/image002.jpg"/>
          <p:cNvPicPr/>
          <p:nvPr/>
        </p:nvPicPr>
        <p:blipFill>
          <a:blip r:embed="rId2" cstate="print"/>
          <a:srcRect l="38307" t="10610" r="31987" b="7958"/>
          <a:stretch>
            <a:fillRect/>
          </a:stretch>
        </p:blipFill>
        <p:spPr bwMode="auto">
          <a:xfrm>
            <a:off x="4860032" y="2060848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141277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://www.elena-kuzmina.ru/assets/images/image002.jpg"/>
          <p:cNvPicPr/>
          <p:nvPr/>
        </p:nvPicPr>
        <p:blipFill>
          <a:blip r:embed="rId2" cstate="print"/>
          <a:srcRect l="68054" t="10875" r="2213" b="10559"/>
          <a:stretch>
            <a:fillRect/>
          </a:stretch>
        </p:blipFill>
        <p:spPr bwMode="auto">
          <a:xfrm>
            <a:off x="2051720" y="3933056"/>
            <a:ext cx="3672408" cy="24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40050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620688"/>
            <a:ext cx="300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Заполнение угла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418287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33670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4941168"/>
            <a:ext cx="1577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лицевая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941168"/>
            <a:ext cx="270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изнаночночная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418287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5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476672"/>
            <a:ext cx="3152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Заполнение круга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418287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624736" cy="29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4797152"/>
            <a:ext cx="1577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лицевая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797152"/>
            <a:ext cx="270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изнаночночная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lena-kuzmina.ru/assets/images/image007.jpg"/>
          <p:cNvPicPr/>
          <p:nvPr/>
        </p:nvPicPr>
        <p:blipFill>
          <a:blip r:embed="rId2" cstate="print"/>
          <a:srcRect r="49438" b="54756"/>
          <a:stretch>
            <a:fillRect/>
          </a:stretch>
        </p:blipFill>
        <p:spPr bwMode="auto">
          <a:xfrm>
            <a:off x="1403648" y="1124744"/>
            <a:ext cx="6624736" cy="461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ы изонить (19) (605x699, 152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2655267" cy="30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хемы изонить (21) (640x480, 6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7011.vk.me/c540106/v540106930/a554/8kTGOkP7aU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2306617" cy="316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5542_ece6c2ec448cae4acfda964e72e30d24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61048"/>
            <a:ext cx="2232248" cy="272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ы изонить (25) (454x642, 45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а панно рисунок Изонить Моя собственная овечка Изонить Картон Нитки фото 1"/>
          <p:cNvPicPr/>
          <p:nvPr/>
        </p:nvPicPr>
        <p:blipFill>
          <a:blip r:embed="rId3" cstate="print"/>
          <a:srcRect l="14643" r="10842" b="11450"/>
          <a:stretch>
            <a:fillRect/>
          </a:stretch>
        </p:blipFill>
        <p:spPr bwMode="auto">
          <a:xfrm>
            <a:off x="4355976" y="764704"/>
            <a:ext cx="3142130" cy="40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ежинка 2"/>
          <p:cNvPicPr/>
          <p:nvPr/>
        </p:nvPicPr>
        <p:blipFill>
          <a:blip r:embed="rId4" cstate="print"/>
          <a:srcRect l="3994" t="17458" r="6863" b="13753"/>
          <a:stretch>
            <a:fillRect/>
          </a:stretch>
        </p:blipFill>
        <p:spPr bwMode="auto">
          <a:xfrm>
            <a:off x="1619672" y="3933056"/>
            <a:ext cx="2190815" cy="232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"/>
          <p:cNvGrpSpPr>
            <a:grpSpLocks/>
          </p:cNvGrpSpPr>
          <p:nvPr/>
        </p:nvGrpSpPr>
        <p:grpSpPr bwMode="auto">
          <a:xfrm>
            <a:off x="539750" y="260350"/>
            <a:ext cx="7993063" cy="5070901"/>
            <a:chOff x="539552" y="260648"/>
            <a:chExt cx="7992888" cy="5070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9552" y="260648"/>
              <a:ext cx="7992888" cy="4615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00" name="Прямоугольник 3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latin typeface="Monotype Corsiva" pitchFamily="66" charset="0"/>
                </a:rPr>
                <a:t>    </a:t>
              </a:r>
              <a:r>
                <a:rPr lang="ru-RU" sz="2400" b="1" i="1" dirty="0" smtClean="0">
                  <a:latin typeface="Monotype Corsiva" pitchFamily="66" charset="0"/>
                </a:rPr>
                <a:t> 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pic>
        <p:nvPicPr>
          <p:cNvPr id="4101" name="Picture 5" descr="C:\Users\home\Desktop\Лариса\DSC01639.JPG"/>
          <p:cNvPicPr>
            <a:picLocks noChangeAspect="1" noChangeArrowheads="1"/>
          </p:cNvPicPr>
          <p:nvPr/>
        </p:nvPicPr>
        <p:blipFill>
          <a:blip r:embed="rId2" cstate="print"/>
          <a:srcRect l="19288" t="10101" r="18500" b="22700"/>
          <a:stretch>
            <a:fillRect/>
          </a:stretch>
        </p:blipFill>
        <p:spPr bwMode="auto">
          <a:xfrm>
            <a:off x="4932040" y="1844824"/>
            <a:ext cx="3555395" cy="2880320"/>
          </a:xfrm>
          <a:prstGeom prst="rect">
            <a:avLst/>
          </a:prstGeom>
          <a:noFill/>
        </p:spPr>
      </p:pic>
      <p:pic>
        <p:nvPicPr>
          <p:cNvPr id="4102" name="Picture 6" descr="C:\Users\home\Desktop\Лариса\DSC01652.JPG"/>
          <p:cNvPicPr>
            <a:picLocks noChangeAspect="1" noChangeArrowheads="1"/>
          </p:cNvPicPr>
          <p:nvPr/>
        </p:nvPicPr>
        <p:blipFill>
          <a:blip r:embed="rId3" cstate="print"/>
          <a:srcRect l="34250" t="14301" r="28738" b="16400"/>
          <a:stretch>
            <a:fillRect/>
          </a:stretch>
        </p:blipFill>
        <p:spPr bwMode="auto">
          <a:xfrm>
            <a:off x="1043608" y="1052736"/>
            <a:ext cx="338437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   </a:t>
            </a:r>
            <a:r>
              <a:rPr lang="ru-RU" b="1" dirty="0" err="1" smtClean="0">
                <a:solidFill>
                  <a:srgbClr val="C00000"/>
                </a:solidFill>
              </a:rPr>
              <a:t>Изонить</a:t>
            </a:r>
            <a:r>
              <a:rPr lang="ru-RU" b="1" dirty="0" smtClean="0">
                <a:solidFill>
                  <a:srgbClr val="C00000"/>
                </a:solidFill>
              </a:rPr>
              <a:t> - изображение нитью, ниточный дизайн.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     </a:t>
            </a:r>
            <a:r>
              <a:rPr lang="ru-RU" dirty="0" err="1" smtClean="0"/>
              <a:t>Изонить</a:t>
            </a:r>
            <a:r>
              <a:rPr lang="ru-RU" dirty="0" smtClean="0"/>
              <a:t> или нитяная графика - это графический рисунок,   выполненный нитями, натянутыми в определенном порядке на твердой основе. Используя эту технологию, можно создать великолепные открытки на память, обложки для рукописных книг, закладки, декоративные панно.</a:t>
            </a:r>
            <a:endParaRPr lang="ru-RU" dirty="0"/>
          </a:p>
        </p:txBody>
      </p:sp>
      <p:pic>
        <p:nvPicPr>
          <p:cNvPr id="3" name="Рисунок 3" descr="DSC00125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258148"/>
            <a:ext cx="2736304" cy="33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1191972995_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356992"/>
            <a:ext cx="3144907" cy="31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91972995_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57500"/>
            <a:ext cx="36433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71813" y="214313"/>
            <a:ext cx="3071812" cy="7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Нитяная графика как вид искусства впервые появилась в Англии. Английские ткачи придумали особый способ переплетения ниток. Они вбивали в дощечки гвозди и в определённой последовательности натягивали на них нити. В результате получались ажурные кружевные изделия, которые использовались для украшения жилища. В настоящее время искусство нитяной графики находит широкое применение для украшения изделий и предметов быта, для оформления интерьера, для выполнения подарков и сувениров.</a:t>
            </a:r>
            <a:endParaRPr lang="ru-RU" dirty="0"/>
          </a:p>
        </p:txBody>
      </p:sp>
      <p:pic>
        <p:nvPicPr>
          <p:cNvPr id="4" name="Рисунок 3" descr="a_56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223872" cy="43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357188"/>
            <a:ext cx="8358188" cy="7858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работы понадобятся: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124744"/>
            <a:ext cx="4608512" cy="4104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плотный картон или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smtClean="0">
                <a:latin typeface="+mn-lt"/>
                <a:cs typeface="+mn-cs"/>
              </a:rPr>
              <a:t>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бархатная бумага;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игла;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шелковые нитки разных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smtClean="0">
                <a:latin typeface="+mn-lt"/>
                <a:cs typeface="+mn-cs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цветов;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клей ПВА;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линейка, циркуль, резинка,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smtClean="0">
                <a:latin typeface="+mn-lt"/>
                <a:cs typeface="+mn-cs"/>
              </a:rPr>
              <a:t>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цветные и простые карандаши;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копировальная бумага, калька;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ткань, клеевая ткань;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рамка.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Вышивание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960440" cy="30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Вышивание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4321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Вышивание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063"/>
            <a:ext cx="4321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836712"/>
            <a:ext cx="5065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Секреты работы с иголкой,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нитками и ножницами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http://mtdata.ru/u26/photo4FFE/2072193530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3810000" cy="3876676"/>
          </a:xfrm>
          <a:prstGeom prst="rect">
            <a:avLst/>
          </a:prstGeom>
          <a:noFill/>
        </p:spPr>
      </p:pic>
      <p:pic>
        <p:nvPicPr>
          <p:cNvPr id="17414" name="Picture 6" descr="http://www.ikea.com/ru/ru/images/products/trojka-noznicy-stuki__41341_PE135756_S4.jpg"/>
          <p:cNvPicPr>
            <a:picLocks noChangeAspect="1" noChangeArrowheads="1"/>
          </p:cNvPicPr>
          <p:nvPr/>
        </p:nvPicPr>
        <p:blipFill>
          <a:blip r:embed="rId3" cstate="print"/>
          <a:srcRect l="4536" t="22680" r="6257" b="24401"/>
          <a:stretch>
            <a:fillRect/>
          </a:stretch>
        </p:blipFill>
        <p:spPr bwMode="auto">
          <a:xfrm rot="18268648">
            <a:off x="4778477" y="2689098"/>
            <a:ext cx="4248472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lena-kuzmina.ru/assets/images/image007.jpg"/>
          <p:cNvPicPr/>
          <p:nvPr/>
        </p:nvPicPr>
        <p:blipFill>
          <a:blip r:embed="rId2" cstate="print"/>
          <a:srcRect r="49438" b="54756"/>
          <a:stretch>
            <a:fillRect/>
          </a:stretch>
        </p:blipFill>
        <p:spPr bwMode="auto">
          <a:xfrm>
            <a:off x="1619672" y="1340768"/>
            <a:ext cx="6624736" cy="461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4312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Любящее сердце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зор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узор1</Template>
  <TotalTime>76</TotalTime>
  <Words>213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узор1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</cp:revision>
  <dcterms:created xsi:type="dcterms:W3CDTF">2014-12-05T11:53:32Z</dcterms:created>
  <dcterms:modified xsi:type="dcterms:W3CDTF">2015-02-25T15:20:40Z</dcterms:modified>
</cp:coreProperties>
</file>