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57" r:id="rId5"/>
    <p:sldId id="258" r:id="rId6"/>
    <p:sldId id="261" r:id="rId7"/>
    <p:sldId id="259" r:id="rId8"/>
    <p:sldId id="260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183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7D47-0CA5-4320-B39F-D3285E48E6D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C0DC-2EE8-43FD-A959-96EEFA8C3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t-zapovednik.ru/%d0%b7%d1%83%d0%b1%d1%80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9E%D1%81%D0%BE%D0%B1%D0%BE_%D0%BE%D1%85%D1%80%D0%B0%D0%BD%D1%8F%D0%B5%D0%BC%D1%8B%D0%B5_%D0%BF%D1%80%D0%B8%D1%80%D0%BE%D0%B4%D0%BD%D1%8B%D0%B5_%D1%82%D0%B5%D1%80%D1%80%D0%B8%D1%82%D0%BE%D1%80%D0%B8%D0%B8_%D0%A0%D0%BE%D1%81%D1%81%D0%B8%D0%B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ru.wikipedia.org/wiki/%D0%9C%D0%B5%D0%B6%D0%B4%D1%83%D0%BD%D0%B0%D1%80%D0%BE%D0%B4%D0%BD%D0%B0%D1%8F_%D0%9A%D1%80%D0%B0%D1%81%D0%BD%D0%B0%D1%8F_%D0%BA%D0%BD%D0%B8%D0%B3%D0%B0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B%D0%B4%D1%80%D0%B0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s://ru.wikipedia.org/wiki/%D0%9B%D0%B8%D1%81%D0%B8%D1%86%D0%B0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E%D0%BB%D0%BA" TargetMode="External"/><Relationship Id="rId11" Type="http://schemas.openxmlformats.org/officeDocument/2006/relationships/hyperlink" Target="https://ru.wikipedia.org/wiki/%D0%9C%D1%8B%D1%88%D1%8C-%D0%BC%D0%B0%D0%BB%D1%8E%D1%82%D0%BA%D0%B0" TargetMode="External"/><Relationship Id="rId5" Type="http://schemas.openxmlformats.org/officeDocument/2006/relationships/hyperlink" Target="https://ru.wikipedia.org/wiki/%D0%9A%D0%B0%D0%B1%D0%B0%D0%BD" TargetMode="External"/><Relationship Id="rId10" Type="http://schemas.openxmlformats.org/officeDocument/2006/relationships/hyperlink" Target="https://ru.wikipedia.org/wiki/%D0%92%D0%BE%D0%B4%D1%8F%D0%BD%D0%B0%D1%8F_%D0%BF%D0%BE%D0%BB%D1%91%D0%B2%D0%BA%D0%B0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ru.wikipedia.org/wiki/%D0%93%D0%BE%D1%80%D0%BD%D0%BE%D1%81%D1%82%D0%B0%D0%B9" TargetMode="Externa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iki/1923_%D0%B3%D0%BE%D0%B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ru.wikipedia.org/wiki/%D0%92%D1%8B%D1%85%D1%83%D1%85%D0%BE%D0%BB%D1%8C" TargetMode="External"/><Relationship Id="rId7" Type="http://schemas.openxmlformats.org/officeDocument/2006/relationships/hyperlink" Target="https://ru.wikipedia.org/wiki/%D0%9E%D1%80%D0%BB%D0%B0%D0%BD-%D0%B1%D0%B5%D0%BB%D0%BE%D1%85%D0%B2%D0%BE%D1%81%D1%82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ru.wikipedia.org/wiki/%D0%9A%D1%80%D0%B0%D1%81%D0%BD%D0%B0%D1%8F_%D0%BA%D0%BD%D0%B8%D0%B3%D0%B0_%D0%A0%D0%BE%D1%81%D1%81%D0%B8%D0%B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1%D0%B5%D1%80%D0%BA%D1%83%D1%82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ru.wikipedia.org/wiki/%D0%9C%D0%BE%D0%B3%D0%B8%D0%BB%D1%8C%D0%BD%D0%B8%D0%BA_(%D0%BF%D1%82%D0%B8%D1%86%D0%B0)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ru.wikipedia.org/wiki/%D0%97%D0%BC%D0%B5%D0%B5%D1%8F%D0%B4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2160" y="4005064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entury Gothic" pitchFamily="34" charset="0"/>
              </a:rPr>
              <a:t>Презентация  подготовлена  Л.В.Козинцевой</a:t>
            </a:r>
          </a:p>
          <a:p>
            <a:r>
              <a:rPr lang="ru-RU" i="1" dirty="0" smtClean="0">
                <a:latin typeface="Century Gothic" pitchFamily="34" charset="0"/>
              </a:rPr>
              <a:t>учителем начальных классов  ГБОУ ШМК Бибирево</a:t>
            </a:r>
          </a:p>
          <a:p>
            <a:r>
              <a:rPr lang="ru-RU" i="1" dirty="0" smtClean="0">
                <a:latin typeface="Century Gothic" pitchFamily="34" charset="0"/>
              </a:rPr>
              <a:t>СВАО города Москвы</a:t>
            </a:r>
          </a:p>
        </p:txBody>
      </p:sp>
      <p:pic>
        <p:nvPicPr>
          <p:cNvPr id="5122" name="Picture 2" descr="C:\Users\hp\Desktop\zapovedniki-rossii-otsutstvu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84976" cy="227687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+mn-lt"/>
              </a:rPr>
              <a:t>Это один из самых маленьких заповедников России. Однако на площади около 5 тыс. га обитает 142 видов птиц и 57 видов диких млекопитающих. Главной достопримечательностью заповедника является </a:t>
            </a:r>
            <a:r>
              <a:rPr lang="ru-RU" sz="2400" u="sng" dirty="0" smtClean="0">
                <a:latin typeface="+mn-lt"/>
                <a:hlinkClick r:id="rId2" tooltip="Зубр"/>
              </a:rPr>
              <a:t>зубр</a:t>
            </a:r>
            <a:r>
              <a:rPr lang="ru-RU" sz="2400" dirty="0" smtClean="0">
                <a:latin typeface="+mn-lt"/>
              </a:rPr>
              <a:t> — дикий лесной бык, самое крупное копытное животное Европы, современник мамонта, который совсем недавно стоял на грани исчезновения.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\Desktop\Заповед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2348880"/>
            <a:ext cx="76328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"/>
            <a:ext cx="7560840" cy="83671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+mn-lt"/>
              </a:rPr>
              <a:t>Животные, которые находятся в заповеднике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hp\Desktop\IMGP6780-1-15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2030413" cy="2664296"/>
          </a:xfrm>
          <a:prstGeom prst="rect">
            <a:avLst/>
          </a:prstGeom>
          <a:noFill/>
        </p:spPr>
      </p:pic>
      <p:pic>
        <p:nvPicPr>
          <p:cNvPr id="3076" name="Picture 4" descr="C:\Users\hp\Desktop\20131122-bea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3"/>
            <a:ext cx="3019425" cy="2520280"/>
          </a:xfrm>
          <a:prstGeom prst="rect">
            <a:avLst/>
          </a:prstGeom>
          <a:noFill/>
        </p:spPr>
      </p:pic>
      <p:pic>
        <p:nvPicPr>
          <p:cNvPr id="3078" name="Picture 6" descr="C:\Users\hp\Desktop\moose,-forest-220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3744416" cy="2592288"/>
          </a:xfrm>
          <a:prstGeom prst="rect">
            <a:avLst/>
          </a:prstGeom>
          <a:noFill/>
        </p:spPr>
      </p:pic>
      <p:pic>
        <p:nvPicPr>
          <p:cNvPr id="3079" name="Picture 7" descr="C:\Users\hp\Desktop\great-lynx-wallpapers-2048x1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645024"/>
            <a:ext cx="2736304" cy="2664296"/>
          </a:xfrm>
          <a:prstGeom prst="rect">
            <a:avLst/>
          </a:prstGeom>
          <a:noFill/>
        </p:spPr>
      </p:pic>
      <p:pic>
        <p:nvPicPr>
          <p:cNvPr id="3077" name="Picture 5" descr="C:\Users\hp\Desktop\11-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92696"/>
            <a:ext cx="3960440" cy="25922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15616" y="3212976"/>
            <a:ext cx="230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пятнистый</a:t>
            </a:r>
            <a:r>
              <a:rPr lang="ru-RU" dirty="0" smtClean="0"/>
              <a:t> олень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6309320"/>
            <a:ext cx="98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заяц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3284984"/>
            <a:ext cx="67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лось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6309320"/>
            <a:ext cx="12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6309320"/>
            <a:ext cx="132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Заповедники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208912" cy="172819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Заповедники являются одним из типов </a:t>
            </a:r>
            <a:r>
              <a:rPr lang="ru-RU" sz="4000" dirty="0" smtClean="0">
                <a:solidFill>
                  <a:schemeClr val="tx1"/>
                </a:solidFill>
                <a:hlinkClick r:id="rId2" tooltip="Особо охраняемые природные территории России"/>
              </a:rPr>
              <a:t>особо охраняемых природных территорий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Desktop\96FLD35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655272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496944" cy="15567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 результате вхождения Крыма в состав России количество заповедников увеличилось на 6, таким образом на конец 2014 года в России 110 заповедников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/>
          <a:lstStyle/>
          <a:p>
            <a:r>
              <a:rPr lang="ru-RU" b="1" dirty="0" smtClean="0"/>
              <a:t>Астраханский заповедник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89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Всего в заповеднике обитает 280 видов птиц, из них 72 вида редких птиц, в том числе 40 видов гнездятся, 22 вида встречается во время пролётов и 10 видов относятся к залётным.</a:t>
            </a:r>
            <a:endParaRPr lang="ru-RU" sz="24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112715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один из первых крупных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заповедников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созданных в России.</a:t>
            </a:r>
          </a:p>
        </p:txBody>
      </p:sp>
      <p:pic>
        <p:nvPicPr>
          <p:cNvPr id="14338" name="Picture 2" descr="C:\Users\hp\Desktop\Astrahanskij-zapove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2130425"/>
            <a:ext cx="3168352" cy="1470025"/>
          </a:xfrm>
        </p:spPr>
        <p:txBody>
          <a:bodyPr>
            <a:normAutofit/>
          </a:bodyPr>
          <a:lstStyle/>
          <a:p>
            <a:r>
              <a:rPr lang="ru-RU" sz="2000" dirty="0" err="1"/>
              <a:t>с</a:t>
            </a:r>
            <a:r>
              <a:rPr lang="ru-RU" sz="2000" dirty="0" err="1" smtClean="0"/>
              <a:t>терх</a:t>
            </a:r>
            <a:r>
              <a:rPr lang="ru-RU" sz="2000" dirty="0" smtClean="0"/>
              <a:t> или белый журавль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381328"/>
            <a:ext cx="8964488" cy="47667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удрявый пеликан                    малый баклан                            египетская цапля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hp\Desktop\275px-Grus_leucogeranus_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136354" cy="2488282"/>
          </a:xfrm>
          <a:prstGeom prst="rect">
            <a:avLst/>
          </a:prstGeom>
          <a:noFill/>
        </p:spPr>
      </p:pic>
      <p:pic>
        <p:nvPicPr>
          <p:cNvPr id="2051" name="Picture 3" descr="C:\Users\hp\Desktop\265px-ComputerHotline_-_Pelecanus_crispus_(by)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2520280" cy="2808312"/>
          </a:xfrm>
          <a:prstGeom prst="rect">
            <a:avLst/>
          </a:prstGeom>
          <a:noFill/>
        </p:spPr>
      </p:pic>
      <p:pic>
        <p:nvPicPr>
          <p:cNvPr id="2052" name="Picture 4" descr="C:\Users\hp\Desktop\265px-Cattle_Eg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2308101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908720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 эти виды внесены в </a:t>
            </a:r>
            <a:r>
              <a:rPr lang="ru-RU" sz="2400" dirty="0" smtClean="0">
                <a:solidFill>
                  <a:schemeClr val="accent2"/>
                </a:solidFill>
                <a:hlinkClick r:id="rId5" tooltip="Международная Красная книга"/>
              </a:rPr>
              <a:t>Международную Красную книгу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2053" name="Picture 5" descr="C:\Users\hp\Desktop\265px-Pygmy_cormorant_-_Aammiq_Wet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861048"/>
            <a:ext cx="2808312" cy="2448272"/>
          </a:xfrm>
          <a:prstGeom prst="rect">
            <a:avLst/>
          </a:prstGeom>
          <a:noFill/>
        </p:spPr>
      </p:pic>
      <p:pic>
        <p:nvPicPr>
          <p:cNvPr id="2054" name="Picture 6" descr="C:\Users\hp\Desktop\265px-Loeff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2376264" cy="28083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3140968"/>
            <a:ext cx="4628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колпица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00808"/>
            <a:ext cx="25957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667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59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Млекопитающие представлены 17 видами, из которых обычны лишь 12. Это </a:t>
            </a:r>
            <a:r>
              <a:rPr lang="ru-RU" sz="2400" dirty="0" smtClean="0">
                <a:hlinkClick r:id="rId5" tooltip="Кабан"/>
              </a:rPr>
              <a:t>кабаны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6" tooltip="Волк"/>
              </a:rPr>
              <a:t>волки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 tooltip="Лисица"/>
              </a:rPr>
              <a:t>лисицы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8" tooltip="Выдра"/>
              </a:rPr>
              <a:t>выдры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9" tooltip="Горностай"/>
              </a:rPr>
              <a:t>горностаи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0" tooltip="Водяная полёвка"/>
              </a:rPr>
              <a:t>водяные крысы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1" tooltip="Мышь-малютка"/>
              </a:rPr>
              <a:t>мыши-малютки</a:t>
            </a:r>
            <a:r>
              <a:rPr lang="ru-RU" sz="2400" dirty="0" smtClean="0"/>
              <a:t> и др.</a:t>
            </a:r>
            <a:endParaRPr lang="ru-RU" sz="2400" dirty="0"/>
          </a:p>
        </p:txBody>
      </p:sp>
      <p:pic>
        <p:nvPicPr>
          <p:cNvPr id="18434" name="Picture 2" descr="C:\Users\hp\Desktop\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4509120"/>
            <a:ext cx="2597274" cy="2016224"/>
          </a:xfrm>
          <a:prstGeom prst="rect">
            <a:avLst/>
          </a:prstGeom>
          <a:noFill/>
        </p:spPr>
      </p:pic>
      <p:pic>
        <p:nvPicPr>
          <p:cNvPr id="18435" name="Picture 3" descr="C:\Users\hp\Desktop\Otter_in_Southwol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4509120"/>
            <a:ext cx="2520280" cy="2016224"/>
          </a:xfrm>
          <a:prstGeom prst="rect">
            <a:avLst/>
          </a:prstGeom>
          <a:noFill/>
        </p:spPr>
      </p:pic>
      <p:pic>
        <p:nvPicPr>
          <p:cNvPr id="4098" name="Picture 2" descr="C:\Users\hp\Desktop\9a7b563a4c5c0f468b6c0eebd90b59bc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4509120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8052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Воронежский заповедник был создан в </a:t>
            </a:r>
            <a:r>
              <a:rPr lang="ru-RU" sz="2400" dirty="0" smtClean="0">
                <a:hlinkClick r:id="rId2" tooltip="1923 год"/>
              </a:rPr>
              <a:t>1923 году</a:t>
            </a:r>
            <a:r>
              <a:rPr lang="ru-RU" sz="2400" dirty="0" smtClean="0"/>
              <a:t> для сохранения исчезающего вида животных — речного бобра</a:t>
            </a:r>
            <a:endParaRPr lang="ru-RU" sz="2400" dirty="0"/>
          </a:p>
        </p:txBody>
      </p:sp>
      <p:pic>
        <p:nvPicPr>
          <p:cNvPr id="13314" name="Picture 2" descr="C:\Users\hp\Desktop\Novosti68_43_1514971_63481401589266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В </a:t>
            </a:r>
            <a:r>
              <a:rPr lang="ru-RU" sz="2400" dirty="0" smtClean="0">
                <a:latin typeface="+mn-lt"/>
                <a:hlinkClick r:id="rId2" tooltip="Красная книга России"/>
              </a:rPr>
              <a:t>Красную книгу России</a:t>
            </a:r>
            <a:r>
              <a:rPr lang="ru-RU" sz="2400" dirty="0" smtClean="0">
                <a:latin typeface="+mn-lt"/>
              </a:rPr>
              <a:t> из обитающих в заповеднике занесены </a:t>
            </a:r>
            <a:r>
              <a:rPr lang="ru-RU" sz="2400" dirty="0" smtClean="0">
                <a:latin typeface="+mn-lt"/>
                <a:hlinkClick r:id="rId3" tooltip="Выхухоль"/>
              </a:rPr>
              <a:t>выхухоль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smtClean="0">
                <a:latin typeface="+mn-lt"/>
                <a:hlinkClick r:id="rId4" tooltip="Змееяд"/>
              </a:rPr>
              <a:t>змееяд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smtClean="0">
                <a:latin typeface="+mn-lt"/>
                <a:hlinkClick r:id="rId5" tooltip="Могильник (птица)"/>
              </a:rPr>
              <a:t>орёл-могильник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smtClean="0">
                <a:latin typeface="+mn-lt"/>
                <a:hlinkClick r:id="rId6" tooltip="Беркут"/>
              </a:rPr>
              <a:t>беркут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err="1" smtClean="0">
                <a:latin typeface="+mn-lt"/>
                <a:hlinkClick r:id="rId7" tooltip="Орлан-белохвост"/>
              </a:rPr>
              <a:t>орлан-белохвост</a:t>
            </a:r>
            <a:r>
              <a:rPr lang="ru-RU" sz="2400" dirty="0" smtClean="0">
                <a:latin typeface="+mn-lt"/>
              </a:rPr>
              <a:t> и другие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hp\Desktop\Circaetus_gallicus_in_Kiev_Zo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556792"/>
            <a:ext cx="2232248" cy="2664296"/>
          </a:xfrm>
          <a:prstGeom prst="rect">
            <a:avLst/>
          </a:prstGeom>
          <a:noFill/>
        </p:spPr>
      </p:pic>
      <p:pic>
        <p:nvPicPr>
          <p:cNvPr id="12292" name="Picture 4" descr="C:\Users\hp\Desktop\265px-Kaiseradler_Aquila_heliaca_4_am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437112"/>
            <a:ext cx="2304256" cy="2160240"/>
          </a:xfrm>
          <a:prstGeom prst="rect">
            <a:avLst/>
          </a:prstGeom>
          <a:noFill/>
        </p:spPr>
      </p:pic>
      <p:pic>
        <p:nvPicPr>
          <p:cNvPr id="12293" name="Picture 5" descr="C:\Users\hp\Desktop\Беркут_(Aquila_chrysaetos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437112"/>
            <a:ext cx="2304256" cy="2160240"/>
          </a:xfrm>
          <a:prstGeom prst="rect">
            <a:avLst/>
          </a:prstGeom>
          <a:noFill/>
        </p:spPr>
      </p:pic>
      <p:pic>
        <p:nvPicPr>
          <p:cNvPr id="12294" name="Picture 6" descr="C:\Users\hp\Desktop\Haliaeetus_albicilla_(Svolvær,_201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4437112"/>
            <a:ext cx="2127870" cy="2088232"/>
          </a:xfrm>
          <a:prstGeom prst="rect">
            <a:avLst/>
          </a:prstGeom>
          <a:noFill/>
        </p:spPr>
      </p:pic>
      <p:pic>
        <p:nvPicPr>
          <p:cNvPr id="12295" name="Picture 7" descr="C:\Users\hp\Desktop\0_b74fa_78c78502_or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556792"/>
            <a:ext cx="3902075" cy="26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hp\Desktop\55e58f1c73b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Приокско-Террасный заповедник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Заповедники</vt:lpstr>
      <vt:lpstr>Слайд 3</vt:lpstr>
      <vt:lpstr>Астраханский заповедник</vt:lpstr>
      <vt:lpstr>стерх или белый журавль</vt:lpstr>
      <vt:lpstr>Слайд 6</vt:lpstr>
      <vt:lpstr>Слайд 7</vt:lpstr>
      <vt:lpstr>В Красную книгу России из обитающих в заповеднике занесены выхухоль, змееяд, орёл-могильник, беркут, орлан-белохвост и другие</vt:lpstr>
      <vt:lpstr>Слайд 9</vt:lpstr>
      <vt:lpstr>Это один из самых маленьких заповедников России. Однако на площади около 5 тыс. га обитает 142 видов птиц и 57 видов диких млекопитающих. Главной достопримечательностью заповедника является зубр — дикий лесной бык, самое крупное копытное животное Европы, современник мамонта, который совсем недавно стоял на грани исчезновения.</vt:lpstr>
      <vt:lpstr>Животные, которые находятся в заповеднике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являются одним из типов особо охраняемых природных территорий</dc:title>
  <dc:creator>hp</dc:creator>
  <cp:lastModifiedBy>hp</cp:lastModifiedBy>
  <cp:revision>21</cp:revision>
  <dcterms:created xsi:type="dcterms:W3CDTF">2016-01-20T12:56:19Z</dcterms:created>
  <dcterms:modified xsi:type="dcterms:W3CDTF">2016-01-21T18:54:16Z</dcterms:modified>
</cp:coreProperties>
</file>