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3"/>
  </p:notesMasterIdLst>
  <p:handoutMasterIdLst>
    <p:handoutMasterId r:id="rId54"/>
  </p:handoutMasterIdLst>
  <p:sldIdLst>
    <p:sldId id="256" r:id="rId2"/>
    <p:sldId id="281" r:id="rId3"/>
    <p:sldId id="307" r:id="rId4"/>
    <p:sldId id="308" r:id="rId5"/>
    <p:sldId id="309" r:id="rId6"/>
    <p:sldId id="310" r:id="rId7"/>
    <p:sldId id="320" r:id="rId8"/>
    <p:sldId id="322" r:id="rId9"/>
    <p:sldId id="321" r:id="rId10"/>
    <p:sldId id="319" r:id="rId11"/>
    <p:sldId id="318" r:id="rId12"/>
    <p:sldId id="317" r:id="rId13"/>
    <p:sldId id="315" r:id="rId14"/>
    <p:sldId id="316" r:id="rId15"/>
    <p:sldId id="314" r:id="rId16"/>
    <p:sldId id="311" r:id="rId17"/>
    <p:sldId id="323" r:id="rId18"/>
    <p:sldId id="313" r:id="rId19"/>
    <p:sldId id="312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9" r:id="rId35"/>
    <p:sldId id="346" r:id="rId36"/>
    <p:sldId id="345" r:id="rId37"/>
    <p:sldId id="343" r:id="rId38"/>
    <p:sldId id="344" r:id="rId39"/>
    <p:sldId id="342" r:id="rId40"/>
    <p:sldId id="340" r:id="rId41"/>
    <p:sldId id="341" r:id="rId42"/>
    <p:sldId id="338" r:id="rId43"/>
    <p:sldId id="352" r:id="rId44"/>
    <p:sldId id="347" r:id="rId45"/>
    <p:sldId id="348" r:id="rId46"/>
    <p:sldId id="349" r:id="rId47"/>
    <p:sldId id="350" r:id="rId48"/>
    <p:sldId id="351" r:id="rId49"/>
    <p:sldId id="353" r:id="rId50"/>
    <p:sldId id="354" r:id="rId51"/>
    <p:sldId id="355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33" autoAdjust="0"/>
  </p:normalViewPr>
  <p:slideViewPr>
    <p:cSldViewPr>
      <p:cViewPr>
        <p:scale>
          <a:sx n="61" d="100"/>
          <a:sy n="61" d="100"/>
        </p:scale>
        <p:origin x="-162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C1686-F89A-4A8B-9B71-8E33D71792BA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3CAD0-6C8B-43E8-8986-9281FB5D0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88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F97F9-99AB-4D51-ABA6-45D475F66E6C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1CBA1-19E4-4652-9BDD-241277B71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62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07704" y="857232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КРОССВОРДЫ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8680" y="4928343"/>
            <a:ext cx="4126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  <a:latin typeface="+mj-lt"/>
              </a:rPr>
              <a:t>Учитель начальных классов </a:t>
            </a:r>
          </a:p>
          <a:p>
            <a:pPr algn="ctr"/>
            <a:r>
              <a:rPr lang="ru-RU" sz="2400" i="1" dirty="0" smtClean="0">
                <a:solidFill>
                  <a:schemeClr val="bg1"/>
                </a:solidFill>
                <a:latin typeface="+mj-lt"/>
              </a:rPr>
              <a:t>МОУ СОШ № 15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Кирилюк С.М</a:t>
            </a:r>
            <a:r>
              <a:rPr lang="ru-RU" sz="2400" i="1" dirty="0" smtClean="0">
                <a:solidFill>
                  <a:schemeClr val="bg1"/>
                </a:solidFill>
                <a:latin typeface="+mj-lt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60104" y="2262723"/>
            <a:ext cx="49571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bg1"/>
                </a:solidFill>
                <a:latin typeface="+mj-lt"/>
              </a:rPr>
              <a:t>к чудо-прописям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         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часть 1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44760"/>
            <a:ext cx="7499624" cy="318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7231418" cy="21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26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72617"/>
            <a:ext cx="7560840" cy="275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7416824" cy="204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58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2" y="808541"/>
            <a:ext cx="7751517" cy="31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80" y="4293096"/>
            <a:ext cx="763284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27657"/>
            <a:ext cx="7128792" cy="326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81831"/>
            <a:ext cx="6912768" cy="207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2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38410"/>
            <a:ext cx="7776864" cy="305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40126"/>
            <a:ext cx="7380278" cy="15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14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44760"/>
            <a:ext cx="7560840" cy="304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6984776" cy="204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5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37518"/>
            <a:ext cx="7582472" cy="290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7588982" cy="19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14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41" y="836712"/>
            <a:ext cx="7300467" cy="316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42" y="3789040"/>
            <a:ext cx="7300466" cy="241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25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77" y="836712"/>
            <a:ext cx="7422647" cy="295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77" y="4365104"/>
            <a:ext cx="7233649" cy="162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44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90" y="856741"/>
            <a:ext cx="7434226" cy="269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28" y="3717032"/>
            <a:ext cx="7182072" cy="247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47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90" y="956692"/>
            <a:ext cx="7613223" cy="31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15" y="4797152"/>
            <a:ext cx="7070171" cy="14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05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46151"/>
            <a:ext cx="7200800" cy="297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7200800" cy="222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10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23119"/>
            <a:ext cx="7416824" cy="280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55369"/>
            <a:ext cx="6984776" cy="166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00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15" y="814351"/>
            <a:ext cx="742337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7056784" cy="190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81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8" y="741620"/>
            <a:ext cx="7221760" cy="299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8" y="4104303"/>
            <a:ext cx="7221760" cy="196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22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26" y="764703"/>
            <a:ext cx="7237174" cy="353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16" y="3933056"/>
            <a:ext cx="7221184" cy="21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21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416824" cy="317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7128792" cy="203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60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04863"/>
            <a:ext cx="7573093" cy="291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7272808" cy="20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68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766182"/>
            <a:ext cx="8241595" cy="323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75527"/>
            <a:ext cx="7416824" cy="176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7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43" y="732970"/>
            <a:ext cx="7492291" cy="342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7508250" cy="189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52" y="908720"/>
            <a:ext cx="732576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437112"/>
            <a:ext cx="7248744" cy="166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20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1097"/>
            <a:ext cx="7272808" cy="293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6840760" cy="214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90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53" y="823644"/>
            <a:ext cx="7627779" cy="299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4" y="4300144"/>
            <a:ext cx="7367197" cy="172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7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9" y="764704"/>
            <a:ext cx="793678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7488832" cy="198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52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20134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303895" cy="14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14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54640"/>
            <a:ext cx="7344816" cy="297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77273"/>
            <a:ext cx="7344816" cy="148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07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0" y="871087"/>
            <a:ext cx="7760332" cy="318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7737446" cy="188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00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44" y="960784"/>
            <a:ext cx="7212956" cy="284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44" y="3933056"/>
            <a:ext cx="7437792" cy="213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5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37" y="987688"/>
            <a:ext cx="7096854" cy="287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5589"/>
            <a:ext cx="7200800" cy="190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22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25" y="933797"/>
            <a:ext cx="7165520" cy="292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8" y="4437112"/>
            <a:ext cx="7213030" cy="174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16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10" y="850013"/>
            <a:ext cx="7421061" cy="329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10" y="4149081"/>
            <a:ext cx="7339806" cy="185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21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6" y="836712"/>
            <a:ext cx="719377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22" y="3933056"/>
            <a:ext cx="6991343" cy="2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70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6" y="980728"/>
            <a:ext cx="7393978" cy="326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0" y="3861048"/>
            <a:ext cx="7112842" cy="226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10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74" y="890167"/>
            <a:ext cx="7267604" cy="289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51" y="4005064"/>
            <a:ext cx="7128792" cy="213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39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21" y="848204"/>
            <a:ext cx="6939192" cy="308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149080"/>
            <a:ext cx="7232303" cy="180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5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40180"/>
            <a:ext cx="7604884" cy="323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17" y="4077072"/>
            <a:ext cx="7396713" cy="19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28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40124"/>
            <a:ext cx="7488832" cy="320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7200800" cy="199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68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14" y="956865"/>
            <a:ext cx="7290594" cy="286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14" y="3645024"/>
            <a:ext cx="7290594" cy="249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24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28" y="779861"/>
            <a:ext cx="7248272" cy="293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7272808" cy="234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34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93" y="826294"/>
            <a:ext cx="7283314" cy="27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7272807" cy="22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53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85" y="795337"/>
            <a:ext cx="7450939" cy="303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7200800" cy="234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00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18" y="620688"/>
            <a:ext cx="7389898" cy="323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95345"/>
            <a:ext cx="7416824" cy="251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7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12" y="892268"/>
            <a:ext cx="7208188" cy="279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52" y="3691959"/>
            <a:ext cx="7416824" cy="275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55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00800" cy="290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7056784" cy="207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3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834610"/>
            <a:ext cx="7744687" cy="288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149080"/>
            <a:ext cx="7286177" cy="179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75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0" y="878348"/>
            <a:ext cx="7534466" cy="298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06" y="4221088"/>
            <a:ext cx="7039914" cy="186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3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24" y="836712"/>
            <a:ext cx="717436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25" y="4647184"/>
            <a:ext cx="7244083" cy="120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24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27" y="921097"/>
            <a:ext cx="7189373" cy="315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7200800" cy="223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39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29" y="867346"/>
            <a:ext cx="7328879" cy="292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68" y="4233338"/>
            <a:ext cx="7023324" cy="18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4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18" y="772618"/>
            <a:ext cx="7347312" cy="287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7416824" cy="202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37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585858"/>
      </a:dk1>
      <a:lt1>
        <a:sysClr val="window" lastClr="FCFCFC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732</TotalTime>
  <Words>16</Words>
  <Application>Microsoft Office PowerPoint</Application>
  <PresentationFormat>Экран (4:3)</PresentationFormat>
  <Paragraphs>7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Пользователь Windows</cp:lastModifiedBy>
  <cp:revision>35</cp:revision>
  <dcterms:modified xsi:type="dcterms:W3CDTF">2013-07-15T13:03:21Z</dcterms:modified>
</cp:coreProperties>
</file>