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ello_html_23b96d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556792"/>
            <a:ext cx="9146091" cy="244827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chelnovosti.ru/uploads/posts/2013-05/1369145271_ch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44000" cy="5018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://alyonastrukova.ru/wp-content/uploads/2014/09/222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35374" cy="6093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russianpoetry.ru/images/photos/medium/article391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Петя – мальчик, Волга - река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800" dirty="0" smtClean="0"/>
              <a:t>Валя</a:t>
            </a:r>
            <a:endParaRPr lang="ru-RU" sz="5800" dirty="0"/>
          </a:p>
        </p:txBody>
      </p:sp>
      <p:pic>
        <p:nvPicPr>
          <p:cNvPr id="32770" name="Picture 2" descr="http://www.i-gnom.ru/images/rebus/valy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5256584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5400" dirty="0" smtClean="0"/>
              <a:t>б</a:t>
            </a:r>
            <a:r>
              <a:rPr lang="ru-RU" sz="5400" dirty="0" smtClean="0"/>
              <a:t>анан</a:t>
            </a:r>
            <a:endParaRPr lang="ru-RU" sz="5400" dirty="0"/>
          </a:p>
        </p:txBody>
      </p:sp>
      <p:pic>
        <p:nvPicPr>
          <p:cNvPr id="33794" name="Picture 2" descr="http://xn----gtbdmbeft1bdk.net/images/developing_pictures/413_min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040560" cy="5559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6600" dirty="0" smtClean="0"/>
              <a:t>Наташа</a:t>
            </a:r>
            <a:endParaRPr lang="ru-RU" sz="6600" dirty="0"/>
          </a:p>
        </p:txBody>
      </p:sp>
      <p:pic>
        <p:nvPicPr>
          <p:cNvPr id="29698" name="Picture 2" descr="http://dg53.mycdn.me/getImage?photoId=542244394025&amp;photoType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8640"/>
            <a:ext cx="6348102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7200" dirty="0" smtClean="0"/>
              <a:t>Вова</a:t>
            </a:r>
            <a:endParaRPr lang="ru-RU" sz="7200" dirty="0"/>
          </a:p>
        </p:txBody>
      </p:sp>
      <p:pic>
        <p:nvPicPr>
          <p:cNvPr id="31746" name="Picture 2" descr="http://i.mirdetstva5.ru/u/3e/62685459e511e4bb5f351fc55aa83f/-/v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910738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</TotalTime>
  <Words>11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Эльвина</dc:creator>
  <cp:lastModifiedBy>Эльвина</cp:lastModifiedBy>
  <cp:revision>3</cp:revision>
  <dcterms:created xsi:type="dcterms:W3CDTF">2016-01-19T05:56:01Z</dcterms:created>
  <dcterms:modified xsi:type="dcterms:W3CDTF">2016-01-19T06:15:11Z</dcterms:modified>
</cp:coreProperties>
</file>