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1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ello_html_23b96d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1556792"/>
            <a:ext cx="9146091" cy="2448272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www.chelnovosti.ru/uploads/posts/2013-05/1369145271_che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6672"/>
            <a:ext cx="9144000" cy="50184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7650" name="Picture 2" descr="http://alyonastrukova.ru/wp-content/uploads/2014/09/222_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35374" cy="60932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8674" name="Picture 2" descr="http://russianpoetry.ru/images/photos/medium/article391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8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Петя – мальчик, Волга - река</a:t>
            </a:r>
            <a:endParaRPr lang="ru-RU" sz="8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5800" dirty="0" smtClean="0"/>
              <a:t>Валя</a:t>
            </a:r>
            <a:endParaRPr lang="ru-RU" sz="5800" dirty="0"/>
          </a:p>
        </p:txBody>
      </p:sp>
      <p:pic>
        <p:nvPicPr>
          <p:cNvPr id="32770" name="Picture 2" descr="http://www.i-gnom.ru/images/rebus/valy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0"/>
            <a:ext cx="5256584" cy="52565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5400" dirty="0" smtClean="0"/>
              <a:t>б</a:t>
            </a:r>
            <a:r>
              <a:rPr lang="ru-RU" sz="5400" dirty="0" smtClean="0"/>
              <a:t>анан</a:t>
            </a:r>
            <a:endParaRPr lang="ru-RU" sz="5400" dirty="0"/>
          </a:p>
        </p:txBody>
      </p:sp>
      <p:pic>
        <p:nvPicPr>
          <p:cNvPr id="33794" name="Picture 2" descr="http://xn----gtbdmbeft1bdk.net/images/developing_pictures/413_mini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0"/>
            <a:ext cx="5040560" cy="55598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ctr">
              <a:buNone/>
            </a:pPr>
            <a:r>
              <a:rPr lang="ru-RU" sz="6600" dirty="0" smtClean="0"/>
              <a:t>Наташа</a:t>
            </a:r>
            <a:endParaRPr lang="ru-RU" sz="6600" dirty="0"/>
          </a:p>
        </p:txBody>
      </p:sp>
      <p:pic>
        <p:nvPicPr>
          <p:cNvPr id="29698" name="Picture 2" descr="http://dg53.mycdn.me/getImage?photoId=542244394025&amp;photoType=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88640"/>
            <a:ext cx="6348102" cy="45365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ctr">
              <a:buNone/>
            </a:pPr>
            <a:r>
              <a:rPr lang="ru-RU" sz="7200" dirty="0" smtClean="0"/>
              <a:t>Вова</a:t>
            </a:r>
            <a:endParaRPr lang="ru-RU" sz="7200" dirty="0"/>
          </a:p>
        </p:txBody>
      </p:sp>
      <p:pic>
        <p:nvPicPr>
          <p:cNvPr id="31746" name="Picture 2" descr="http://i.mirdetstva5.ru/u/3e/62685459e511e4bb5f351fc55aa83f/-/vov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04664"/>
            <a:ext cx="7910738" cy="39604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8</TotalTime>
  <Words>11</Words>
  <Application>Microsoft Office PowerPoint</Application>
  <PresentationFormat>Экран (4:3)</PresentationFormat>
  <Paragraphs>38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Начальная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Эльвина</dc:creator>
  <cp:lastModifiedBy>Эльвина</cp:lastModifiedBy>
  <cp:revision>3</cp:revision>
  <dcterms:created xsi:type="dcterms:W3CDTF">2016-01-19T05:56:01Z</dcterms:created>
  <dcterms:modified xsi:type="dcterms:W3CDTF">2016-01-19T06:15:11Z</dcterms:modified>
</cp:coreProperties>
</file>