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77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5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422C16"/>
    <a:srgbClr val="0C788E"/>
    <a:srgbClr val="006666"/>
    <a:srgbClr val="0099CC"/>
    <a:srgbClr val="3366CC"/>
    <a:srgbClr val="66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95B42-1DE2-4577-B169-0B7B9B229A81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4837-3278-447D-8DB4-54E32A8F9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3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4837-3278-447D-8DB4-54E32A8F9CC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4837-3278-447D-8DB4-54E32A8F9CC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026E0-F894-4F61-9567-C768598B9E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BC84-6B42-4451-9AB2-DDE29CADD1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C323-8C84-4BF6-ABD0-B060C3D1C9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EFEA-ECE5-4E7B-966D-E8D12215415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D39B-4C29-4989-93EA-9254019D20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4DA2F-591E-48AC-A3D4-94F9DB3FD2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411ED-82EC-4A8E-B4EE-A4FE4CD672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772D-2A8F-4193-8181-DFD92032E83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BE06D-E543-4425-ACFA-6A0C1A1D06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9BB79-98A1-4284-891F-468957206E5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3949-4B2C-4678-8DEF-35926F09B7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2EAC4D-EAAE-4820-9A69-8CB51A2E28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91680" y="332656"/>
            <a:ext cx="5832475" cy="647700"/>
          </a:xfrm>
        </p:spPr>
        <p:txBody>
          <a:bodyPr/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Что такое дружба? Каждый знает.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Может быть, и спрашивать смешно.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Ну, а все же, что обозначает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Это слово? Значит что оно?</a:t>
            </a: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es-ES" sz="32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  <p:pic>
        <p:nvPicPr>
          <p:cNvPr id="10" name="Рисунок 9" descr="H:\Самообразование, Колмакова И. В\фотографии, 2 класс\[000005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941168"/>
            <a:ext cx="2736304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H:\Самообразование, Колмакова И. В\фотографии, 2 класс\[000049]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941168"/>
            <a:ext cx="2808312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H:\Самообразование, Колмакова И. В\фотографии, 2 класс\_904002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7" y="4941168"/>
            <a:ext cx="2627784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3235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Старый друг </a:t>
            </a:r>
            <a:endParaRPr lang="ru-RU" sz="3600" b="1" dirty="0">
              <a:solidFill>
                <a:srgbClr val="0033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772816"/>
            <a:ext cx="46018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лучше новых двух.</a:t>
            </a:r>
            <a:endParaRPr lang="ru-RU" sz="3600" b="1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068960"/>
            <a:ext cx="4526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Друзья познаются </a:t>
            </a:r>
            <a:endParaRPr lang="ru-RU" sz="3600" b="1" dirty="0">
              <a:solidFill>
                <a:srgbClr val="0033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005064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в беде.</a:t>
            </a:r>
            <a:endParaRPr lang="ru-RU" sz="3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628800"/>
            <a:ext cx="4314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Дружба дружбой, </a:t>
            </a:r>
            <a:endParaRPr lang="ru-RU" sz="3600" b="1" dirty="0">
              <a:solidFill>
                <a:srgbClr val="0033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2852936"/>
            <a:ext cx="4612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а служба службой. </a:t>
            </a:r>
            <a:endParaRPr lang="ru-RU" sz="3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7984" y="2420888"/>
            <a:ext cx="41669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    Агния </a:t>
            </a:r>
            <a:r>
              <a:rPr lang="ru-RU" sz="3600" b="1" dirty="0" err="1" smtClean="0">
                <a:solidFill>
                  <a:srgbClr val="003399"/>
                </a:solidFill>
              </a:rPr>
              <a:t>Барто</a:t>
            </a:r>
            <a:r>
              <a:rPr lang="ru-RU" sz="3600" b="1" dirty="0" smtClean="0">
                <a:solidFill>
                  <a:srgbClr val="003399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«Требуется друг»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imgal.ru/usrfile/img/portret-agnii-bart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287655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43608" y="2132856"/>
            <a:ext cx="727280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Срочно требуется друг!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1268760"/>
            <a:ext cx="308283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Объявление.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27584" y="1844824"/>
            <a:ext cx="786465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Друг –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это  тот …..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919753"/>
            <a:ext cx="8387553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Толковый словарь» С.И.Ожегова.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 – это тот, кто связан </a:t>
            </a: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кем-нибудь взаимным доверием, </a:t>
            </a: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преданностью, любовью».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2276872"/>
            <a:ext cx="52599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3399"/>
                </a:solidFill>
              </a:rPr>
              <a:t>Валентина Осеева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 </a:t>
            </a:r>
            <a:r>
              <a:rPr lang="ru-RU" sz="3600" b="1" dirty="0" smtClean="0">
                <a:solidFill>
                  <a:srgbClr val="C00000"/>
                </a:solidFill>
              </a:rPr>
              <a:t>«До первого дождя» 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30722" name="Picture 2" descr="http://900igr.net/datai/literatura/Oseeva-rasskazy/0008-019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2880320" cy="3638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331640" y="1124744"/>
            <a:ext cx="67653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6000" b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6000" b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Настоящий друг</a:t>
            </a:r>
            <a:r>
              <a:rPr kumimoji="0" lang="ru-RU" sz="6000" b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6000" b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7544" y="1300118"/>
            <a:ext cx="79208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Законы дружбы.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27584" y="527775"/>
            <a:ext cx="33915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Законы дружбы: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51520" y="1299538"/>
            <a:ext cx="58979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выдавать чужие секреты.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79512" y="1947610"/>
            <a:ext cx="7197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Всегда быть откровенным с другом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51520" y="2523674"/>
            <a:ext cx="63139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бойся попросить прощения.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1520" y="3099738"/>
            <a:ext cx="22642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груби.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79512" y="3747810"/>
            <a:ext cx="48360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надо менять друзей.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79512" y="4467890"/>
            <a:ext cx="67446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Надо быть постоянным в дружбе.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3" grpId="0"/>
      <p:bldP spid="327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i="1" dirty="0" smtClean="0">
                <a:solidFill>
                  <a:srgbClr val="0070C0"/>
                </a:solidFill>
                <a:latin typeface="Arial Black" pitchFamily="34" charset="0"/>
              </a:rPr>
              <a:t>Тема: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4000" b="1" i="1" dirty="0" smtClean="0">
                <a:solidFill>
                  <a:srgbClr val="00B050"/>
                </a:solidFill>
                <a:latin typeface="Arial Black" pitchFamily="34" charset="0"/>
              </a:rPr>
              <a:t>«</a:t>
            </a:r>
            <a:r>
              <a:rPr lang="ru-RU" sz="4000" b="1" i="1" dirty="0" smtClean="0">
                <a:solidFill>
                  <a:srgbClr val="00B050"/>
                </a:solidFill>
                <a:latin typeface="Arial Black" pitchFamily="34" charset="0"/>
              </a:rPr>
              <a:t>Разговор о дружбе</a:t>
            </a:r>
            <a:r>
              <a:rPr lang="ru-RU" sz="4000" b="1" i="1" dirty="0" smtClean="0">
                <a:solidFill>
                  <a:srgbClr val="00B050"/>
                </a:solidFill>
                <a:latin typeface="Arial Black" pitchFamily="34" charset="0"/>
              </a:rPr>
              <a:t>»</a:t>
            </a:r>
            <a:endParaRPr lang="ru-RU" sz="4000" b="1" i="1" dirty="0" smtClean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Prezentacii.com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115616" y="1700808"/>
            <a:ext cx="737253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Дружба – главное чудо всегда,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Сто открытий для всех настоящее,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И любая беда не беда,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Если рядом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друзья настоящие.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403648" y="1305634"/>
            <a:ext cx="65001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было сегодня интересно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547664" y="2565485"/>
            <a:ext cx="63367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сегодня был активен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719064" y="3226226"/>
            <a:ext cx="842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разговора для меня была важна.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953706"/>
            <a:ext cx="8046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Мне сегодня понравилось работать</a:t>
            </a:r>
            <a:r>
              <a:rPr lang="ru-RU" sz="3600" b="1" i="1" dirty="0" smtClean="0">
                <a:solidFill>
                  <a:srgbClr val="C00000"/>
                </a:solidFill>
              </a:rPr>
              <a:t>.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234370" y="3861048"/>
            <a:ext cx="68387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не понравилось занятие.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692696"/>
            <a:ext cx="864096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39752" y="692696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- да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692696"/>
            <a:ext cx="86409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692696"/>
            <a:ext cx="864096" cy="43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984" y="692696"/>
            <a:ext cx="1624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- иногда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0312" y="692696"/>
            <a:ext cx="893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-нет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 build="allAtOnce"/>
      <p:bldP spid="35842" grpId="0"/>
      <p:bldP spid="35842" grpId="1"/>
      <p:bldP spid="35843" grpId="0"/>
      <p:bldP spid="35843" grpId="1"/>
      <p:bldP spid="5" grpId="0"/>
      <p:bldP spid="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628800"/>
            <a:ext cx="6120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spc="100" dirty="0" smtClean="0">
                <a:ln w="180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Молодцы</a:t>
            </a:r>
            <a:r>
              <a:rPr lang="ru-RU" sz="8000" b="1" spc="100" dirty="0" smtClean="0">
                <a:ln w="180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!</a:t>
            </a:r>
            <a:endParaRPr lang="ru-RU" sz="8000" b="1" cap="none" spc="100" dirty="0">
              <a:ln w="180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16832"/>
            <a:ext cx="84273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latin typeface="Arial Black" pitchFamily="34" charset="0"/>
              </a:rPr>
              <a:t>« Дружба – это…..»</a:t>
            </a:r>
            <a:endParaRPr lang="ru-RU" sz="6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3" name="Рисунок 4" descr="рисующий карандаш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429000"/>
            <a:ext cx="103691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50913" y="929626"/>
            <a:ext cx="694799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В.И.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Даль «Толковый словарь»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 Black" pitchFamily="34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«Дружба - … это бескорыстная </a:t>
            </a: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приязнь»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331640" y="90872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59632" y="2204864"/>
            <a:ext cx="914400" cy="914400"/>
          </a:xfrm>
          <a:prstGeom prst="ellipse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59632" y="3501008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55776" y="1196752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99"/>
                </a:solidFill>
              </a:rPr>
              <a:t>-взрослый</a:t>
            </a:r>
            <a:endParaRPr lang="ru-RU" sz="4000" b="1" dirty="0">
              <a:solidFill>
                <a:srgbClr val="0033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2492897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99"/>
                </a:solidFill>
              </a:rPr>
              <a:t>-сверстник</a:t>
            </a:r>
            <a:endParaRPr lang="ru-RU" sz="4000" b="1" dirty="0">
              <a:solidFill>
                <a:srgbClr val="00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3717032"/>
            <a:ext cx="2946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99"/>
                </a:solidFill>
              </a:rPr>
              <a:t>- животное</a:t>
            </a:r>
            <a:endParaRPr lang="ru-RU" sz="4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q-wallpapers.ru/wallpapers/1/hq-wallpapers_ru_flowers_696_1440x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1714500"/>
            <a:ext cx="13716000" cy="857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764704"/>
            <a:ext cx="25667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Calibri" pitchFamily="34" charset="0"/>
              </a:rPr>
              <a:t>Взрослый</a:t>
            </a:r>
            <a:endParaRPr lang="ru-RU" sz="44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780928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опытнее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2996952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2348880"/>
            <a:ext cx="201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помощник</a:t>
            </a:r>
            <a:endParaRPr lang="ru-RU" sz="2800" b="1" dirty="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2780928"/>
            <a:ext cx="1802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советчик</a:t>
            </a:r>
            <a:endParaRPr lang="ru-RU" sz="2800" b="1" dirty="0">
              <a:solidFill>
                <a:srgbClr val="003399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355976" y="1556792"/>
            <a:ext cx="0" cy="7200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6056" y="1628800"/>
            <a:ext cx="2304256" cy="100811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475656" y="1628800"/>
            <a:ext cx="2304256" cy="11521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68760"/>
            <a:ext cx="70567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3399"/>
                </a:solidFill>
                <a:latin typeface="Arial Black" pitchFamily="34" charset="0"/>
              </a:rPr>
              <a:t>Нет лучше дружка, </a:t>
            </a:r>
          </a:p>
          <a:p>
            <a:r>
              <a:rPr lang="ru-RU" sz="4400" b="1" dirty="0" smtClean="0">
                <a:solidFill>
                  <a:srgbClr val="003399"/>
                </a:solidFill>
                <a:latin typeface="Arial Black" pitchFamily="34" charset="0"/>
              </a:rPr>
              <a:t>чем родная матушка.</a:t>
            </a:r>
            <a:endParaRPr lang="ru-RU" sz="4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49735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Не имей сто рублей, </a:t>
            </a:r>
            <a:endParaRPr lang="ru-RU" sz="3600" b="1" dirty="0">
              <a:solidFill>
                <a:srgbClr val="0033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1340768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а имей сто друзей.</a:t>
            </a:r>
            <a:endParaRPr lang="ru-RU" sz="3600" b="1" dirty="0">
              <a:solidFill>
                <a:srgbClr val="0033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852936"/>
            <a:ext cx="3288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Один за всех </a:t>
            </a:r>
            <a:endParaRPr lang="ru-RU" sz="3600" b="1" dirty="0">
              <a:solidFill>
                <a:srgbClr val="0033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3429000"/>
            <a:ext cx="3845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и все за одного.</a:t>
            </a:r>
            <a:endParaRPr lang="ru-RU" sz="3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5069</TotalTime>
  <Words>220</Words>
  <Application>Microsoft Office PowerPoint</Application>
  <PresentationFormat>Экран (4:3)</PresentationFormat>
  <Paragraphs>67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Diseño predeterminado</vt:lpstr>
      <vt:lpstr>                Что такое дружба? Каждый знает. Может быть, и спрашивать смешно. Ну, а все же, что обозначает Это слово? Значит что оно? </vt:lpstr>
      <vt:lpstr>  Тема: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Инна Колмакова</cp:lastModifiedBy>
  <cp:revision>761</cp:revision>
  <dcterms:created xsi:type="dcterms:W3CDTF">2010-05-23T14:28:12Z</dcterms:created>
  <dcterms:modified xsi:type="dcterms:W3CDTF">2016-01-21T13:07:51Z</dcterms:modified>
</cp:coreProperties>
</file>