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DC5EA-8570-45DF-AF33-7E65AF5247E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A568-3B28-468C-AAB1-99C3CA713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Открытка к 23 февраля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Технология</a:t>
            </a:r>
          </a:p>
          <a:p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Для создания открытки к 23 февраля понадобятся:</a:t>
            </a:r>
            <a:endParaRPr lang="ru-RU" sz="3200" dirty="0"/>
          </a:p>
        </p:txBody>
      </p:sp>
      <p:pic>
        <p:nvPicPr>
          <p:cNvPr id="5122" name="Picture 2" descr="http://ped-kopilka.ru/upload/blogs/7671_3b09484e9e13b73d5c1946dac193596b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5972175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4797152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 шаблон открытки с изображением корабля;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цветной двухсторонний картон 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(цвет по желанию)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канцелярский нож;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ножницы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обычные;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клей-карандаш.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Процесс изготовления</a:t>
            </a:r>
            <a:r>
              <a:rPr lang="ru-RU" b="1" dirty="0" smtClean="0"/>
              <a:t>:</a:t>
            </a:r>
            <a:endParaRPr lang="ru-RU" dirty="0"/>
          </a:p>
        </p:txBody>
      </p:sp>
      <p:pic>
        <p:nvPicPr>
          <p:cNvPr id="4098" name="Picture 2" descr="http://ped-kopilka.ru/upload/blogs/7671_e683c301021b1432950c4f0e760f001f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5953125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683568" y="5013176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Изображение корабля с шаблона открытки перевести на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картон.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Процесс изготовления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37321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Вырезать с помощью канцелярского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ножа по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линиям.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ped-kopilka.ru/upload/blogs/7671_c6c7eb7fa7e81fbc184afbfcf118abf2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5972175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Процесс изготовления</a:t>
            </a:r>
            <a:r>
              <a:rPr lang="ru-RU" b="1" dirty="0" smtClean="0"/>
              <a:t>:</a:t>
            </a:r>
            <a:endParaRPr lang="ru-RU" dirty="0"/>
          </a:p>
        </p:txBody>
      </p:sp>
      <p:pic>
        <p:nvPicPr>
          <p:cNvPr id="20482" name="Picture 2" descr="http://ped-kopilka.ru/upload/blogs/7671_459f757810ff2421e8e94530219eb721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5943600" cy="3562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4725144"/>
            <a:ext cx="84249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Сложить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открытку по линии сгиба пополам.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С задней стороны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открытки для того, чтобы прикрыть место от вырезанного кораблика –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приклеить прямоугольник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из того же картона. По краям открытки с помощью чёрного маркера 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гелевой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ручки, фломастера)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прочертить пунктирную линию.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Процесс изготовления</a:t>
            </a:r>
            <a:r>
              <a:rPr lang="ru-RU" b="1" dirty="0" smtClean="0"/>
              <a:t>:</a:t>
            </a:r>
            <a:endParaRPr lang="ru-RU" dirty="0"/>
          </a:p>
        </p:txBody>
      </p:sp>
      <p:pic>
        <p:nvPicPr>
          <p:cNvPr id="21506" name="Picture 2" descr="http://ped-kopilka.ru/upload/blogs/7671_71fad48cb8042eb6cff51ee81a637299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36712"/>
            <a:ext cx="5962650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827584" y="501317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На лицевой стороне открытки приклеить надпись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 23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февраля».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ed-kopilka.ru/upload/blogs/7671_d433a841ed787c501cb383fcc741c76d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7056784" cy="4198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259632" y="5589240"/>
            <a:ext cx="70971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ЖЕЛАЮ УСПЕХОВ В ТВОРЧЕСТВЕ!!!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260648"/>
            <a:ext cx="4988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Вот и готовы наши открытки!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6786e69b850db7186718f690e660a2706a2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108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Открытка к 23 февраля</vt:lpstr>
      <vt:lpstr>Для создания открытки к 23 февраля понадобятся:</vt:lpstr>
      <vt:lpstr>Процесс изготовления:</vt:lpstr>
      <vt:lpstr>Процесс изготовления:</vt:lpstr>
      <vt:lpstr>Процесс изготовления:</vt:lpstr>
      <vt:lpstr>Процесс изготовления: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Открытка к 23 февраля</dc:title>
  <dc:creator>Admin</dc:creator>
  <cp:lastModifiedBy>Admin</cp:lastModifiedBy>
  <cp:revision>6</cp:revision>
  <dcterms:created xsi:type="dcterms:W3CDTF">2015-02-11T06:43:51Z</dcterms:created>
  <dcterms:modified xsi:type="dcterms:W3CDTF">2015-02-11T07:07:30Z</dcterms:modified>
</cp:coreProperties>
</file>