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</p:sldIdLst>
  <p:sldSz cx="9144000" cy="6858000" type="screen4x3"/>
  <p:notesSz cx="6858000" cy="914400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C5EA-8570-45DF-AF33-7E65AF5247EE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A568-3B28-468C-AAB1-99C3CA7131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C5EA-8570-45DF-AF33-7E65AF5247EE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A568-3B28-468C-AAB1-99C3CA7131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C5EA-8570-45DF-AF33-7E65AF5247EE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A568-3B28-468C-AAB1-99C3CA7131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C5EA-8570-45DF-AF33-7E65AF5247EE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A568-3B28-468C-AAB1-99C3CA7131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C5EA-8570-45DF-AF33-7E65AF5247EE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A568-3B28-468C-AAB1-99C3CA7131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C5EA-8570-45DF-AF33-7E65AF5247EE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A568-3B28-468C-AAB1-99C3CA7131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C5EA-8570-45DF-AF33-7E65AF5247EE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A568-3B28-468C-AAB1-99C3CA7131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C5EA-8570-45DF-AF33-7E65AF5247EE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A568-3B28-468C-AAB1-99C3CA7131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C5EA-8570-45DF-AF33-7E65AF5247EE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A568-3B28-468C-AAB1-99C3CA7131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C5EA-8570-45DF-AF33-7E65AF5247EE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A568-3B28-468C-AAB1-99C3CA7131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C5EA-8570-45DF-AF33-7E65AF5247EE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A568-3B28-468C-AAB1-99C3CA7131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DC5EA-8570-45DF-AF33-7E65AF5247EE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7A568-3B28-468C-AAB1-99C3CA7131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Открытка к 23 февраля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Технология</a:t>
            </a:r>
          </a:p>
          <a:p>
            <a:r>
              <a:rPr lang="ru-RU" dirty="0" smtClean="0"/>
              <a:t>4 класс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/>
              <a:t>Для создания открытки к 23 февраля понадобятся:</a:t>
            </a:r>
            <a:endParaRPr lang="ru-RU" sz="3200" dirty="0"/>
          </a:p>
        </p:txBody>
      </p:sp>
      <p:pic>
        <p:nvPicPr>
          <p:cNvPr id="5122" name="Picture 2" descr="http://ped-kopilka.ru/upload/blogs/7671_3b09484e9e13b73d5c1946dac193596b.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124744"/>
            <a:ext cx="5972175" cy="3571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395536" y="4797152"/>
            <a:ext cx="83529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- шаблон открытки с изображением корабля;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- цветной двухсторонний картон </a:t>
            </a: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(цвет по желанию)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- канцелярский нож;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- ножницы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обычные;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- клей-карандаш.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Процесс изготовления</a:t>
            </a:r>
            <a:r>
              <a:rPr lang="ru-RU" b="1" dirty="0" smtClean="0"/>
              <a:t>:</a:t>
            </a:r>
            <a:endParaRPr lang="ru-RU" dirty="0"/>
          </a:p>
        </p:txBody>
      </p:sp>
      <p:pic>
        <p:nvPicPr>
          <p:cNvPr id="4098" name="Picture 2" descr="http://ped-kopilka.ru/upload/blogs/7671_e683c301021b1432950c4f0e760f001f.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196752"/>
            <a:ext cx="5953125" cy="3571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683568" y="5013176"/>
            <a:ext cx="78488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Изображение корабля с шаблона открытки перевести на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картон.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Процесс изготовления</a:t>
            </a:r>
            <a:r>
              <a:rPr lang="ru-RU" b="1" dirty="0" smtClean="0"/>
              <a:t>: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5373216"/>
            <a:ext cx="835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Вырезать с помощью канцелярского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ножа по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линиям.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 descr="http://ped-kopilka.ru/upload/blogs/7671_c6c7eb7fa7e81fbc184afbfcf118abf2.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340768"/>
            <a:ext cx="5972175" cy="3571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Процесс изготовления</a:t>
            </a:r>
            <a:r>
              <a:rPr lang="ru-RU" b="1" dirty="0" smtClean="0"/>
              <a:t>:</a:t>
            </a:r>
            <a:endParaRPr lang="ru-RU" dirty="0"/>
          </a:p>
        </p:txBody>
      </p:sp>
      <p:pic>
        <p:nvPicPr>
          <p:cNvPr id="20482" name="Picture 2" descr="http://ped-kopilka.ru/upload/blogs/7671_459f757810ff2421e8e94530219eb721.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836712"/>
            <a:ext cx="5943600" cy="35623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395536" y="4725144"/>
            <a:ext cx="842493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latin typeface="Arial" pitchFamily="34" charset="0"/>
                <a:cs typeface="Arial" pitchFamily="34" charset="0"/>
              </a:rPr>
              <a:t>Сложить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открытку по линии сгиба пополам.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С задней стороны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открытки для того, чтобы прикрыть место от вырезанного кораблика –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приклеить прямоугольник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из того же картона. По краям открытки с помощью чёрного маркера 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200" i="1" dirty="0" err="1" smtClean="0">
                <a:latin typeface="Arial" pitchFamily="34" charset="0"/>
                <a:cs typeface="Arial" pitchFamily="34" charset="0"/>
              </a:rPr>
              <a:t>гелевой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 ручки, фломастера)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 прочертить пунктирную линию.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Процесс изготовления</a:t>
            </a:r>
            <a:r>
              <a:rPr lang="ru-RU" b="1" dirty="0" smtClean="0"/>
              <a:t>:</a:t>
            </a:r>
            <a:endParaRPr lang="ru-RU" dirty="0"/>
          </a:p>
        </p:txBody>
      </p:sp>
      <p:pic>
        <p:nvPicPr>
          <p:cNvPr id="21506" name="Picture 2" descr="http://ped-kopilka.ru/upload/blogs/7671_71fad48cb8042eb6cff51ee81a637299.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836712"/>
            <a:ext cx="5962650" cy="3571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827584" y="5013176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На лицевой стороне открытки приклеить надпись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"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 23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февраля».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ped-kopilka.ru/upload/blogs/7671_d433a841ed787c501cb383fcc741c76d.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908720"/>
            <a:ext cx="7056784" cy="41980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рямоугольник 7"/>
          <p:cNvSpPr/>
          <p:nvPr/>
        </p:nvSpPr>
        <p:spPr>
          <a:xfrm>
            <a:off x="1259632" y="5589240"/>
            <a:ext cx="70971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ЖЕЛАЮ УСПЕХОВ В ТВОРЧЕСТВЕ!!!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23728" y="260648"/>
            <a:ext cx="49885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>
                <a:latin typeface="Arial" pitchFamily="34" charset="0"/>
                <a:cs typeface="Arial" pitchFamily="34" charset="0"/>
              </a:rPr>
              <a:t>Вот и готовы наши открытки!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6786e69b850db7186718f690e660a2706a2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108</Words>
  <Application>Microsoft Office PowerPoint</Application>
  <PresentationFormat>Экран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Открытка к 23 февраля</vt:lpstr>
      <vt:lpstr>Для создания открытки к 23 февраля понадобятся:</vt:lpstr>
      <vt:lpstr>Процесс изготовления:</vt:lpstr>
      <vt:lpstr>Процесс изготовления:</vt:lpstr>
      <vt:lpstr>Процесс изготовления:</vt:lpstr>
      <vt:lpstr>Процесс изготовления: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Открытка к 23 февраля</dc:title>
  <dc:creator>Admin</dc:creator>
  <cp:lastModifiedBy>Admin</cp:lastModifiedBy>
  <cp:revision>6</cp:revision>
  <dcterms:created xsi:type="dcterms:W3CDTF">2015-02-11T06:43:51Z</dcterms:created>
  <dcterms:modified xsi:type="dcterms:W3CDTF">2015-02-11T07:07:30Z</dcterms:modified>
</cp:coreProperties>
</file>