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DC5EA-8570-45DF-AF33-7E65AF5247EE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A568-3B28-468C-AAB1-99C3CA7131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Открытка к 23 февраля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Технология</a:t>
            </a:r>
          </a:p>
          <a:p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Для создания открытки к 23 февраля понадобятся:</a:t>
            </a:r>
            <a:endParaRPr lang="ru-RU" dirty="0"/>
          </a:p>
        </p:txBody>
      </p:sp>
      <p:pic>
        <p:nvPicPr>
          <p:cNvPr id="1026" name="Picture 2" descr="http://detvoraonline.ru/_mod_files/ce_images/23_fevralya/ot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3810000" cy="3409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355976" y="1700808"/>
            <a:ext cx="45365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- цветная бумага для пастели (для основы открытки),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- офисная бумага (для вкладышей),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- макетный или канцелярский нож,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клей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План работы:</a:t>
            </a:r>
            <a:endParaRPr lang="ru-RU" dirty="0"/>
          </a:p>
        </p:txBody>
      </p:sp>
      <p:pic>
        <p:nvPicPr>
          <p:cNvPr id="15362" name="Picture 2" descr="http://detvoraonline.ru/_mod_files/ce_images/23_fevralya/ot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3810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211960" y="1844824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Вырезаем,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сгибаем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основу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открытки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пополам.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Вырезаем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прямоугольник из офисной бумаги размером чуть меньше сложенной открытки (длину и ширину открытки уменьшим на 5 мм – это и будет размер листочка для поздравительной надписи).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Декорируем его.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Приклеиваем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 основе открытки.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/>
              <a:t>План работы:</a:t>
            </a:r>
            <a:endParaRPr lang="ru-RU" dirty="0"/>
          </a:p>
        </p:txBody>
      </p:sp>
      <p:pic>
        <p:nvPicPr>
          <p:cNvPr id="16386" name="Picture 2" descr="http://detvoraonline.ru/_mod_files/ce_images/23_fevralya/otk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38100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8" name="Picture 4" descr="http://detvoraonline.ru/_mod_files/ce_images/23_fevralya/otk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052736"/>
            <a:ext cx="3816424" cy="2874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23528" y="4149080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Подготовим ещё один вкладыш для открытки – подложку между лицевой частью открытки и частью, на которой будет текст поздравления. Эта деталь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приклеивается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вдоль одной длинной стороны на расстоянии 2-3 мм от края, и подготавливается сгиб. Затем на этот маленький отворот наносится клей, и лист приклеивается вдоль линии сгиба открытки.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/>
              <a:t>План работы:</a:t>
            </a:r>
            <a:endParaRPr lang="ru-RU" dirty="0"/>
          </a:p>
        </p:txBody>
      </p:sp>
      <p:pic>
        <p:nvPicPr>
          <p:cNvPr id="17414" name="Picture 6" descr="http://detvoraonline.ru/_mod_files/ce_images/23_fevralya/otk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08720"/>
            <a:ext cx="4464496" cy="336623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7544" y="4581128"/>
            <a:ext cx="8172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Вырезаем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отдельно каждую букву “квадратиком”, тонируем края и наклеиваем их на бумагу для пастели (из которой сделана основа открытки). Опять вырезаем – с небольшим припуском. И ещё раз наклеиваем – теперь на ту же бумагу, что использовалась для подложки (внутри открытки).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/>
              <a:t>План работы:</a:t>
            </a:r>
            <a:endParaRPr lang="ru-RU" dirty="0"/>
          </a:p>
        </p:txBody>
      </p:sp>
      <p:pic>
        <p:nvPicPr>
          <p:cNvPr id="18434" name="Picture 2" descr="http://detvoraonline.ru/_mod_files/ce_images/23_fevralya/otk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810000" cy="2790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http://detvoraonline.ru/_mod_files/ce_images/23_fevralya/otk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196752"/>
            <a:ext cx="3665984" cy="2758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67544" y="4653136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Расположим буквы на лицевой стороне открытки по своему вкусу и наклеим каждую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детальку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Это можно сделать хаотично, как в открытке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с, или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по линии, как на открытке с якорем и штурвалом.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0d2c385e44c43f1e529f86efabdc13197fd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222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Открытка к 23 февраля</vt:lpstr>
      <vt:lpstr>Для создания открытки к 23 февраля понадобятся:</vt:lpstr>
      <vt:lpstr>План работы:</vt:lpstr>
      <vt:lpstr>План работы:</vt:lpstr>
      <vt:lpstr>План работы:</vt:lpstr>
      <vt:lpstr>План работы: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Открытка к 23 февраля</dc:title>
  <dc:creator>Admin</dc:creator>
  <cp:lastModifiedBy>Admin</cp:lastModifiedBy>
  <cp:revision>3</cp:revision>
  <dcterms:created xsi:type="dcterms:W3CDTF">2015-02-11T06:43:51Z</dcterms:created>
  <dcterms:modified xsi:type="dcterms:W3CDTF">2015-02-11T06:57:05Z</dcterms:modified>
</cp:coreProperties>
</file>