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E0B271-35DE-4712-A320-1D3B8971456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5FDFD-8626-492A-B2E2-BC3FD7064E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Кораблик из спичечных коробков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ru-RU" dirty="0" smtClean="0"/>
              <a:t>Урок труда</a:t>
            </a:r>
            <a:endParaRPr lang="ru-RU" dirty="0"/>
          </a:p>
        </p:txBody>
      </p:sp>
      <p:pic>
        <p:nvPicPr>
          <p:cNvPr id="4" name="Рисунок 3" descr="http://detvoraonline.ru/_mod_files/ce_images/podelki_malchiki/podelki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663825" cy="358584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voraonline.ru/_mod_files/ce_images/podelki_malchiki/podelki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616624" cy="417235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/>
              <a:t>Берём три спичечных коробка и склеиваем между собой следующим образом (смотрите фото).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tvoraonline.ru/_mod_files/ce_images/podelki_malchiki/podelki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96744" cy="499386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/>
              <a:t>2.  Отрезаем </a:t>
            </a:r>
            <a:r>
              <a:rPr lang="ru-RU" sz="3200" dirty="0"/>
              <a:t>полоску по ширине коробка по длинной стороне.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200" dirty="0" smtClean="0"/>
              <a:t>3. </a:t>
            </a:r>
            <a:r>
              <a:rPr lang="ru-RU" sz="3200" dirty="0"/>
              <a:t>Обклеиваем коробочки бумажной полоской как на фото.</a:t>
            </a:r>
          </a:p>
        </p:txBody>
      </p:sp>
      <p:pic>
        <p:nvPicPr>
          <p:cNvPr id="16386" name="Picture 2" descr="http://detvoraonline.ru/_mod_files/ce_images/podelki_malchiki/podelki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36704" cy="473891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4. </a:t>
            </a:r>
            <a:r>
              <a:rPr lang="ru-RU" sz="3000" dirty="0"/>
              <a:t>Затем отрезаем от листа картона полоску шириной 1-1,5 см (по длинной стороне). Складываем пополам.</a:t>
            </a:r>
          </a:p>
        </p:txBody>
      </p:sp>
      <p:pic>
        <p:nvPicPr>
          <p:cNvPr id="17410" name="Picture 2" descr="http://detvoraonline.ru/_mod_files/ce_images/podelki_malchiki/podelki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64585"/>
            <a:ext cx="6480720" cy="483276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6-7. </a:t>
            </a:r>
            <a:r>
              <a:rPr lang="ru-RU" sz="3200" dirty="0"/>
              <a:t>Приклеиваем к коробочкам, формируя нос корабля. Обрисовываем контуры на листе картона - получается дно. </a:t>
            </a:r>
            <a:endParaRPr lang="ru-RU" sz="3000" dirty="0"/>
          </a:p>
        </p:txBody>
      </p:sp>
      <p:pic>
        <p:nvPicPr>
          <p:cNvPr id="18434" name="Picture 2" descr="http://detvoraonline.ru/_mod_files/ce_images/podelki_malchiki/podelki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833124" cy="288032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detvoraonline.ru/_mod_files/ce_images/podelki_malchiki/podelki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03820" cy="285559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8. </a:t>
            </a:r>
            <a:r>
              <a:rPr lang="ru-RU" sz="3200" dirty="0"/>
              <a:t>Теперь делаем мачту. Берём четверть формата А4 и по диагонали плотно скручиваем. Получаем мачту. </a:t>
            </a:r>
            <a:endParaRPr lang="ru-RU" sz="3000" dirty="0"/>
          </a:p>
        </p:txBody>
      </p:sp>
      <p:pic>
        <p:nvPicPr>
          <p:cNvPr id="19458" name="Picture 2" descr="http://detvoraonline.ru/_mod_files/ce_images/podelki_malchiki/podelki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803820" cy="285559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detvoraonline.ru/_mod_files/ce_images/podelki_malchiki/podelki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811075" cy="28746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9. </a:t>
            </a:r>
            <a:r>
              <a:rPr lang="ru-RU" sz="3200" dirty="0"/>
              <a:t>В верхней части корабля делаем отверстие. Обильно смазать клеем ПВА отверстие и вставить мачту. Далее делаем паруса и флажок</a:t>
            </a:r>
            <a:r>
              <a:rPr lang="ru-RU" sz="3200" dirty="0" smtClean="0"/>
              <a:t>.</a:t>
            </a:r>
            <a:r>
              <a:rPr lang="ru-RU" sz="3200" dirty="0"/>
              <a:t> Дыроколом сделайте отверстия.</a:t>
            </a:r>
            <a:endParaRPr lang="ru-RU" sz="3000" dirty="0"/>
          </a:p>
        </p:txBody>
      </p:sp>
      <p:pic>
        <p:nvPicPr>
          <p:cNvPr id="20482" name="Picture 2" descr="http://detvoraonline.ru/_mod_files/ce_images/podelki_malchiki/podelki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5"/>
            <a:ext cx="4176464" cy="315510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detvoraonline.ru/_mod_files/ce_images/podelki_malchiki/podelki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172" y="2924944"/>
            <a:ext cx="4236607" cy="316835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000" dirty="0" smtClean="0"/>
              <a:t>10. </a:t>
            </a:r>
            <a:r>
              <a:rPr lang="ru-RU" sz="3200" dirty="0"/>
              <a:t>Продеваем паруса и приклеиваем флажок - он не даёт парусам соскакивать с мачты. Кораблик готов.</a:t>
            </a:r>
            <a:endParaRPr lang="ru-RU" sz="3000" dirty="0"/>
          </a:p>
        </p:txBody>
      </p:sp>
      <p:pic>
        <p:nvPicPr>
          <p:cNvPr id="21506" name="Picture 2" descr="http://detvoraonline.ru/_mod_files/ce_images/podelki_malchiki/podelki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990458" cy="399439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detvoraonline.ru/_mod_files/ce_images/podelki_malchiki/podelki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2949264" cy="39604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658f9f53a9288f5ec55df63963f0ca5598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145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Кораблик из спичечных коробков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 из спичечных коробков</dc:title>
  <dc:creator>Admin</dc:creator>
  <cp:lastModifiedBy>Admin</cp:lastModifiedBy>
  <cp:revision>5</cp:revision>
  <dcterms:created xsi:type="dcterms:W3CDTF">2015-01-27T18:37:40Z</dcterms:created>
  <dcterms:modified xsi:type="dcterms:W3CDTF">2015-01-27T18:53:19Z</dcterms:modified>
</cp:coreProperties>
</file>