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61624CE-60B1-4735-9B43-07F36051660A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04651B8-1BD7-4AB3-AE53-ED59E6FD0F5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24CE-60B1-4735-9B43-07F36051660A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51B8-1BD7-4AB3-AE53-ED59E6FD0F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24CE-60B1-4735-9B43-07F36051660A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51B8-1BD7-4AB3-AE53-ED59E6FD0F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61624CE-60B1-4735-9B43-07F36051660A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04651B8-1BD7-4AB3-AE53-ED59E6FD0F5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61624CE-60B1-4735-9B43-07F36051660A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04651B8-1BD7-4AB3-AE53-ED59E6FD0F5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24CE-60B1-4735-9B43-07F36051660A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51B8-1BD7-4AB3-AE53-ED59E6FD0F5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24CE-60B1-4735-9B43-07F36051660A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51B8-1BD7-4AB3-AE53-ED59E6FD0F5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61624CE-60B1-4735-9B43-07F36051660A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04651B8-1BD7-4AB3-AE53-ED59E6FD0F5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24CE-60B1-4735-9B43-07F36051660A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51B8-1BD7-4AB3-AE53-ED59E6FD0F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61624CE-60B1-4735-9B43-07F36051660A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04651B8-1BD7-4AB3-AE53-ED59E6FD0F57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61624CE-60B1-4735-9B43-07F36051660A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04651B8-1BD7-4AB3-AE53-ED59E6FD0F57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61624CE-60B1-4735-9B43-07F36051660A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04651B8-1BD7-4AB3-AE53-ED59E6FD0F5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Аппликация из спичек «Сувенирная открытка </a:t>
            </a:r>
            <a:br>
              <a:rPr lang="ru-RU" dirty="0" smtClean="0"/>
            </a:br>
            <a:r>
              <a:rPr lang="ru-RU" dirty="0" smtClean="0"/>
              <a:t>к 23 февраля»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algn="ctr"/>
            <a:r>
              <a:rPr lang="ru-RU" sz="2400" dirty="0" smtClean="0"/>
              <a:t>Урок технологии </a:t>
            </a:r>
          </a:p>
          <a:p>
            <a:pPr algn="ctr"/>
            <a:r>
              <a:rPr lang="ru-RU" sz="2400" dirty="0" smtClean="0"/>
              <a:t>3 класс</a:t>
            </a:r>
            <a:endParaRPr lang="ru-RU" sz="24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pPr algn="ctr"/>
            <a:r>
              <a:rPr lang="ru-RU" b="1" u="sng" dirty="0" smtClean="0"/>
              <a:t>Готовим исходные материалы</a:t>
            </a:r>
            <a:endParaRPr lang="ru-RU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928662" y="1428736"/>
            <a:ext cx="700092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solidFill>
                  <a:srgbClr val="FF0000"/>
                </a:solidFill>
              </a:rPr>
              <a:t>Вам потребуются:</a:t>
            </a:r>
          </a:p>
          <a:p>
            <a:endParaRPr lang="ru-RU" sz="3200" dirty="0"/>
          </a:p>
          <a:p>
            <a:pPr>
              <a:buFont typeface="Wingdings" pitchFamily="2" charset="2"/>
              <a:buChar char="q"/>
            </a:pPr>
            <a:r>
              <a:rPr lang="ru-RU" sz="3200" dirty="0" smtClean="0"/>
              <a:t> цветной картон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 smtClean="0"/>
              <a:t> сюжетная открытка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/>
              <a:t> </a:t>
            </a:r>
            <a:r>
              <a:rPr lang="ru-RU" sz="3200" dirty="0" smtClean="0"/>
              <a:t>спички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/>
              <a:t> </a:t>
            </a:r>
            <a:r>
              <a:rPr lang="ru-RU" sz="3200" dirty="0" smtClean="0"/>
              <a:t>ножницы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/>
              <a:t> </a:t>
            </a:r>
            <a:r>
              <a:rPr lang="ru-RU" sz="3200" dirty="0" smtClean="0"/>
              <a:t>клей ПВА</a:t>
            </a:r>
            <a:endParaRPr lang="ru-RU" sz="3200" dirty="0"/>
          </a:p>
        </p:txBody>
      </p:sp>
      <p:pic>
        <p:nvPicPr>
          <p:cNvPr id="4" name="Рисунок 3" descr="http://www.millionpodarkov.ru/podelki/wp-content/uploads/2010/11/PIC_004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4296" y="3929066"/>
            <a:ext cx="3570976" cy="237846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154098"/>
          </a:xfrm>
        </p:spPr>
        <p:txBody>
          <a:bodyPr>
            <a:normAutofit fontScale="9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3200" dirty="0" smtClean="0"/>
              <a:t> Вырезаем из цветного картона квадрат</a:t>
            </a:r>
            <a:br>
              <a:rPr lang="ru-RU" sz="3200" dirty="0" smtClean="0"/>
            </a:br>
            <a:r>
              <a:rPr lang="ru-RU" sz="3200" dirty="0" smtClean="0"/>
              <a:t> со стороной </a:t>
            </a:r>
            <a:r>
              <a:rPr lang="ru-RU" sz="4000" dirty="0" smtClean="0">
                <a:solidFill>
                  <a:srgbClr val="FF0000"/>
                </a:solidFill>
              </a:rPr>
              <a:t>12 </a:t>
            </a:r>
            <a:r>
              <a:rPr lang="ru-RU" sz="3200" dirty="0" smtClean="0"/>
              <a:t>см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14480" y="1571612"/>
            <a:ext cx="5000660" cy="471490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428992" y="6215082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12</a:t>
            </a:r>
            <a:r>
              <a:rPr lang="ru-RU" sz="2400" dirty="0" smtClean="0"/>
              <a:t> см</a:t>
            </a:r>
            <a:endParaRPr lang="ru-RU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1714480" y="1571612"/>
            <a:ext cx="5572164" cy="492922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Documents and Settings\Admin\Рабочий стол\gg62474653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DFCF7"/>
              </a:clrFrom>
              <a:clrTo>
                <a:srgbClr val="FDFCF7">
                  <a:alpha val="0"/>
                </a:srgbClr>
              </a:clrTo>
            </a:clrChange>
          </a:blip>
          <a:srcRect l="49633" r="40441" b="4043"/>
          <a:stretch>
            <a:fillRect/>
          </a:stretch>
        </p:blipFill>
        <p:spPr bwMode="auto">
          <a:xfrm>
            <a:off x="1857356" y="1428736"/>
            <a:ext cx="214314" cy="2071702"/>
          </a:xfrm>
          <a:prstGeom prst="rect">
            <a:avLst/>
          </a:prstGeom>
          <a:noFill/>
        </p:spPr>
      </p:pic>
      <p:pic>
        <p:nvPicPr>
          <p:cNvPr id="9" name="Picture 2" descr="C:\Documents and Settings\Admin\Рабочий стол\gg62474653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DFCF7"/>
              </a:clrFrom>
              <a:clrTo>
                <a:srgbClr val="FDFCF7">
                  <a:alpha val="0"/>
                </a:srgbClr>
              </a:clrTo>
            </a:clrChange>
          </a:blip>
          <a:srcRect l="49633" r="40441" b="4043"/>
          <a:stretch>
            <a:fillRect/>
          </a:stretch>
        </p:blipFill>
        <p:spPr bwMode="auto">
          <a:xfrm rot="10800000">
            <a:off x="1785918" y="1500174"/>
            <a:ext cx="285752" cy="2071702"/>
          </a:xfrm>
          <a:prstGeom prst="rect">
            <a:avLst/>
          </a:prstGeom>
          <a:noFill/>
        </p:spPr>
      </p:pic>
      <p:grpSp>
        <p:nvGrpSpPr>
          <p:cNvPr id="26" name="Группа 25"/>
          <p:cNvGrpSpPr/>
          <p:nvPr/>
        </p:nvGrpSpPr>
        <p:grpSpPr>
          <a:xfrm>
            <a:off x="1643042" y="1428736"/>
            <a:ext cx="1714512" cy="2143140"/>
            <a:chOff x="1643042" y="1428736"/>
            <a:chExt cx="1714512" cy="2143140"/>
          </a:xfrm>
        </p:grpSpPr>
        <p:pic>
          <p:nvPicPr>
            <p:cNvPr id="8" name="Picture 2" descr="C:\Documents and Settings\Admin\Рабочий стол\gg62474653.jp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DFCF7"/>
                </a:clrFrom>
                <a:clrTo>
                  <a:srgbClr val="FDFCF7">
                    <a:alpha val="0"/>
                  </a:srgbClr>
                </a:clrTo>
              </a:clrChange>
            </a:blip>
            <a:srcRect l="49633" r="40441" b="4043"/>
            <a:stretch>
              <a:fillRect/>
            </a:stretch>
          </p:blipFill>
          <p:spPr bwMode="auto">
            <a:xfrm rot="10800000">
              <a:off x="2000232" y="1500174"/>
              <a:ext cx="214314" cy="2071702"/>
            </a:xfrm>
            <a:prstGeom prst="rect">
              <a:avLst/>
            </a:prstGeom>
            <a:noFill/>
          </p:spPr>
        </p:pic>
        <p:pic>
          <p:nvPicPr>
            <p:cNvPr id="10" name="Picture 2" descr="C:\Documents and Settings\Admin\Рабочий стол\gg62474653.jp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DFCF7"/>
                </a:clrFrom>
                <a:clrTo>
                  <a:srgbClr val="FDFCF7">
                    <a:alpha val="0"/>
                  </a:srgbClr>
                </a:clrTo>
              </a:clrChange>
            </a:blip>
            <a:srcRect l="49633" r="40441" b="4043"/>
            <a:stretch>
              <a:fillRect/>
            </a:stretch>
          </p:blipFill>
          <p:spPr bwMode="auto">
            <a:xfrm rot="10800000">
              <a:off x="2214546" y="1500174"/>
              <a:ext cx="214314" cy="2071702"/>
            </a:xfrm>
            <a:prstGeom prst="rect">
              <a:avLst/>
            </a:prstGeom>
            <a:noFill/>
          </p:spPr>
        </p:pic>
        <p:pic>
          <p:nvPicPr>
            <p:cNvPr id="11" name="Picture 2" descr="C:\Documents and Settings\Admin\Рабочий стол\gg62474653.jp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DFCF7"/>
                </a:clrFrom>
                <a:clrTo>
                  <a:srgbClr val="FDFCF7">
                    <a:alpha val="0"/>
                  </a:srgbClr>
                </a:clrTo>
              </a:clrChange>
            </a:blip>
            <a:srcRect l="49633" r="40441" b="4043"/>
            <a:stretch>
              <a:fillRect/>
            </a:stretch>
          </p:blipFill>
          <p:spPr bwMode="auto">
            <a:xfrm>
              <a:off x="2071670" y="1428736"/>
              <a:ext cx="214314" cy="2071702"/>
            </a:xfrm>
            <a:prstGeom prst="rect">
              <a:avLst/>
            </a:prstGeom>
            <a:noFill/>
          </p:spPr>
        </p:pic>
        <p:pic>
          <p:nvPicPr>
            <p:cNvPr id="12" name="Picture 2" descr="C:\Documents and Settings\Admin\Рабочий стол\gg62474653.jp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DFCF7"/>
                </a:clrFrom>
                <a:clrTo>
                  <a:srgbClr val="FDFCF7">
                    <a:alpha val="0"/>
                  </a:srgbClr>
                </a:clrTo>
              </a:clrChange>
            </a:blip>
            <a:srcRect l="49633" r="40441" b="4043"/>
            <a:stretch>
              <a:fillRect/>
            </a:stretch>
          </p:blipFill>
          <p:spPr bwMode="auto">
            <a:xfrm>
              <a:off x="2285984" y="1428736"/>
              <a:ext cx="214314" cy="2071702"/>
            </a:xfrm>
            <a:prstGeom prst="rect">
              <a:avLst/>
            </a:prstGeom>
            <a:noFill/>
          </p:spPr>
        </p:pic>
        <p:pic>
          <p:nvPicPr>
            <p:cNvPr id="13" name="Picture 2" descr="C:\Documents and Settings\Admin\Рабочий стол\gg62474653.jp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DFCF7"/>
                </a:clrFrom>
                <a:clrTo>
                  <a:srgbClr val="FDFCF7">
                    <a:alpha val="0"/>
                  </a:srgbClr>
                </a:clrTo>
              </a:clrChange>
            </a:blip>
            <a:srcRect l="49633" r="40441" b="4043"/>
            <a:stretch>
              <a:fillRect/>
            </a:stretch>
          </p:blipFill>
          <p:spPr bwMode="auto">
            <a:xfrm>
              <a:off x="1643042" y="1428736"/>
              <a:ext cx="214314" cy="2071702"/>
            </a:xfrm>
            <a:prstGeom prst="rect">
              <a:avLst/>
            </a:prstGeom>
            <a:noFill/>
          </p:spPr>
        </p:pic>
        <p:pic>
          <p:nvPicPr>
            <p:cNvPr id="14" name="Picture 2" descr="C:\Documents and Settings\Admin\Рабочий стол\gg62474653.jp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DFCF7"/>
                </a:clrFrom>
                <a:clrTo>
                  <a:srgbClr val="FDFCF7">
                    <a:alpha val="0"/>
                  </a:srgbClr>
                </a:clrTo>
              </a:clrChange>
            </a:blip>
            <a:srcRect l="49633" r="40441" b="4043"/>
            <a:stretch>
              <a:fillRect/>
            </a:stretch>
          </p:blipFill>
          <p:spPr bwMode="auto">
            <a:xfrm>
              <a:off x="2500298" y="1428736"/>
              <a:ext cx="214314" cy="2071702"/>
            </a:xfrm>
            <a:prstGeom prst="rect">
              <a:avLst/>
            </a:prstGeom>
            <a:noFill/>
          </p:spPr>
        </p:pic>
        <p:pic>
          <p:nvPicPr>
            <p:cNvPr id="15" name="Picture 2" descr="C:\Documents and Settings\Admin\Рабочий стол\gg62474653.jp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DFCF7"/>
                </a:clrFrom>
                <a:clrTo>
                  <a:srgbClr val="FDFCF7">
                    <a:alpha val="0"/>
                  </a:srgbClr>
                </a:clrTo>
              </a:clrChange>
            </a:blip>
            <a:srcRect l="49633" r="40441" b="4043"/>
            <a:stretch>
              <a:fillRect/>
            </a:stretch>
          </p:blipFill>
          <p:spPr bwMode="auto">
            <a:xfrm rot="10800000">
              <a:off x="2428860" y="1500174"/>
              <a:ext cx="285752" cy="2071702"/>
            </a:xfrm>
            <a:prstGeom prst="rect">
              <a:avLst/>
            </a:prstGeom>
            <a:noFill/>
          </p:spPr>
        </p:pic>
        <p:pic>
          <p:nvPicPr>
            <p:cNvPr id="16" name="Picture 2" descr="C:\Documents and Settings\Admin\Рабочий стол\gg62474653.jp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DFCF7"/>
                </a:clrFrom>
                <a:clrTo>
                  <a:srgbClr val="FDFCF7">
                    <a:alpha val="0"/>
                  </a:srgbClr>
                </a:clrTo>
              </a:clrChange>
            </a:blip>
            <a:srcRect l="49633" r="40441" b="4043"/>
            <a:stretch>
              <a:fillRect/>
            </a:stretch>
          </p:blipFill>
          <p:spPr bwMode="auto">
            <a:xfrm rot="10800000">
              <a:off x="2643174" y="1500174"/>
              <a:ext cx="285752" cy="2071702"/>
            </a:xfrm>
            <a:prstGeom prst="rect">
              <a:avLst/>
            </a:prstGeom>
            <a:noFill/>
          </p:spPr>
        </p:pic>
        <p:pic>
          <p:nvPicPr>
            <p:cNvPr id="17" name="Picture 2" descr="C:\Documents and Settings\Admin\Рабочий стол\gg62474653.jp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DFCF7"/>
                </a:clrFrom>
                <a:clrTo>
                  <a:srgbClr val="FDFCF7">
                    <a:alpha val="0"/>
                  </a:srgbClr>
                </a:clrTo>
              </a:clrChange>
            </a:blip>
            <a:srcRect l="49633" r="40441" b="4043"/>
            <a:stretch>
              <a:fillRect/>
            </a:stretch>
          </p:blipFill>
          <p:spPr bwMode="auto">
            <a:xfrm>
              <a:off x="2714612" y="1428736"/>
              <a:ext cx="214314" cy="2071702"/>
            </a:xfrm>
            <a:prstGeom prst="rect">
              <a:avLst/>
            </a:prstGeom>
            <a:noFill/>
          </p:spPr>
        </p:pic>
        <p:pic>
          <p:nvPicPr>
            <p:cNvPr id="18" name="Picture 2" descr="C:\Documents and Settings\Admin\Рабочий стол\gg62474653.jp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DFCF7"/>
                </a:clrFrom>
                <a:clrTo>
                  <a:srgbClr val="FDFCF7">
                    <a:alpha val="0"/>
                  </a:srgbClr>
                </a:clrTo>
              </a:clrChange>
            </a:blip>
            <a:srcRect l="49633" r="40441" b="4043"/>
            <a:stretch>
              <a:fillRect/>
            </a:stretch>
          </p:blipFill>
          <p:spPr bwMode="auto">
            <a:xfrm rot="10800000">
              <a:off x="2857488" y="1500174"/>
              <a:ext cx="285752" cy="2071702"/>
            </a:xfrm>
            <a:prstGeom prst="rect">
              <a:avLst/>
            </a:prstGeom>
            <a:noFill/>
          </p:spPr>
        </p:pic>
        <p:pic>
          <p:nvPicPr>
            <p:cNvPr id="19" name="Picture 2" descr="C:\Documents and Settings\Admin\Рабочий стол\gg62474653.jp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DFCF7"/>
                </a:clrFrom>
                <a:clrTo>
                  <a:srgbClr val="FDFCF7">
                    <a:alpha val="0"/>
                  </a:srgbClr>
                </a:clrTo>
              </a:clrChange>
            </a:blip>
            <a:srcRect l="49633" r="40441" b="4043"/>
            <a:stretch>
              <a:fillRect/>
            </a:stretch>
          </p:blipFill>
          <p:spPr bwMode="auto">
            <a:xfrm>
              <a:off x="2928926" y="1428736"/>
              <a:ext cx="214314" cy="2071702"/>
            </a:xfrm>
            <a:prstGeom prst="rect">
              <a:avLst/>
            </a:prstGeom>
            <a:noFill/>
          </p:spPr>
        </p:pic>
        <p:pic>
          <p:nvPicPr>
            <p:cNvPr id="20" name="Picture 2" descr="C:\Documents and Settings\Admin\Рабочий стол\gg62474653.jp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DFCF7"/>
                </a:clrFrom>
                <a:clrTo>
                  <a:srgbClr val="FDFCF7">
                    <a:alpha val="0"/>
                  </a:srgbClr>
                </a:clrTo>
              </a:clrChange>
            </a:blip>
            <a:srcRect l="49633" r="40441" b="4043"/>
            <a:stretch>
              <a:fillRect/>
            </a:stretch>
          </p:blipFill>
          <p:spPr bwMode="auto">
            <a:xfrm rot="10800000">
              <a:off x="3071802" y="1500174"/>
              <a:ext cx="285752" cy="2071702"/>
            </a:xfrm>
            <a:prstGeom prst="rect">
              <a:avLst/>
            </a:prstGeom>
            <a:noFill/>
          </p:spPr>
        </p:pic>
        <p:pic>
          <p:nvPicPr>
            <p:cNvPr id="21" name="Picture 2" descr="C:\Documents and Settings\Admin\Рабочий стол\gg62474653.jp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DFCF7"/>
                </a:clrFrom>
                <a:clrTo>
                  <a:srgbClr val="FDFCF7">
                    <a:alpha val="0"/>
                  </a:srgbClr>
                </a:clrTo>
              </a:clrChange>
            </a:blip>
            <a:srcRect l="49633" r="40441" b="4043"/>
            <a:stretch>
              <a:fillRect/>
            </a:stretch>
          </p:blipFill>
          <p:spPr bwMode="auto">
            <a:xfrm>
              <a:off x="3143240" y="1428736"/>
              <a:ext cx="214314" cy="2071702"/>
            </a:xfrm>
            <a:prstGeom prst="rect">
              <a:avLst/>
            </a:prstGeom>
            <a:noFill/>
          </p:spPr>
        </p:pic>
      </p:grpSp>
      <p:sp>
        <p:nvSpPr>
          <p:cNvPr id="24" name="Заголовок 1"/>
          <p:cNvSpPr>
            <a:spLocks noGrp="1"/>
          </p:cNvSpPr>
          <p:nvPr>
            <p:ph type="title"/>
          </p:nvPr>
        </p:nvSpPr>
        <p:spPr>
          <a:xfrm>
            <a:off x="457200" y="-71462"/>
            <a:ext cx="8258204" cy="1143000"/>
          </a:xfrm>
        </p:spPr>
        <p:txBody>
          <a:bodyPr>
            <a:normAutofit/>
          </a:bodyPr>
          <a:lstStyle/>
          <a:p>
            <a:pPr marL="342900" indent="-342900"/>
            <a:r>
              <a:rPr lang="ru-RU" sz="3200" dirty="0" smtClean="0"/>
              <a:t>2. Делаем из спичек и картона заготовку для открытки</a:t>
            </a:r>
            <a:endParaRPr lang="ru-RU" sz="3200" dirty="0"/>
          </a:p>
        </p:txBody>
      </p:sp>
      <p:grpSp>
        <p:nvGrpSpPr>
          <p:cNvPr id="43" name="Группа 42"/>
          <p:cNvGrpSpPr/>
          <p:nvPr/>
        </p:nvGrpSpPr>
        <p:grpSpPr>
          <a:xfrm rot="5400000">
            <a:off x="3357554" y="1357298"/>
            <a:ext cx="2000264" cy="2286016"/>
            <a:chOff x="7072330" y="2285992"/>
            <a:chExt cx="1714512" cy="2143140"/>
          </a:xfrm>
        </p:grpSpPr>
        <p:grpSp>
          <p:nvGrpSpPr>
            <p:cNvPr id="27" name="Группа 26"/>
            <p:cNvGrpSpPr/>
            <p:nvPr/>
          </p:nvGrpSpPr>
          <p:grpSpPr>
            <a:xfrm>
              <a:off x="7072330" y="2285992"/>
              <a:ext cx="1714512" cy="2143140"/>
              <a:chOff x="1643042" y="1428736"/>
              <a:chExt cx="1714512" cy="2143140"/>
            </a:xfrm>
          </p:grpSpPr>
          <p:pic>
            <p:nvPicPr>
              <p:cNvPr id="28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 rot="10800000">
                <a:off x="2000232" y="1500174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29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 rot="10800000">
                <a:off x="2214546" y="1500174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30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2071670" y="1428736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31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2285984" y="1428736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32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1643042" y="1428736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33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2500298" y="1428736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34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 rot="10800000">
                <a:off x="2428860" y="1500174"/>
                <a:ext cx="285752" cy="2071702"/>
              </a:xfrm>
              <a:prstGeom prst="rect">
                <a:avLst/>
              </a:prstGeom>
              <a:noFill/>
            </p:spPr>
          </p:pic>
          <p:pic>
            <p:nvPicPr>
              <p:cNvPr id="35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 rot="10800000">
                <a:off x="2643174" y="1500174"/>
                <a:ext cx="285752" cy="2071702"/>
              </a:xfrm>
              <a:prstGeom prst="rect">
                <a:avLst/>
              </a:prstGeom>
              <a:noFill/>
            </p:spPr>
          </p:pic>
          <p:pic>
            <p:nvPicPr>
              <p:cNvPr id="36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2714612" y="1428736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37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 rot="10800000">
                <a:off x="2857488" y="1500174"/>
                <a:ext cx="285752" cy="2071702"/>
              </a:xfrm>
              <a:prstGeom prst="rect">
                <a:avLst/>
              </a:prstGeom>
              <a:noFill/>
            </p:spPr>
          </p:pic>
          <p:pic>
            <p:nvPicPr>
              <p:cNvPr id="38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2928926" y="1428736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39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 rot="10800000">
                <a:off x="3071802" y="1500174"/>
                <a:ext cx="285752" cy="2071702"/>
              </a:xfrm>
              <a:prstGeom prst="rect">
                <a:avLst/>
              </a:prstGeom>
              <a:noFill/>
            </p:spPr>
          </p:pic>
          <p:pic>
            <p:nvPicPr>
              <p:cNvPr id="40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3143240" y="1428736"/>
                <a:ext cx="214314" cy="2071702"/>
              </a:xfrm>
              <a:prstGeom prst="rect">
                <a:avLst/>
              </a:prstGeom>
              <a:noFill/>
            </p:spPr>
          </p:pic>
        </p:grpSp>
        <p:pic>
          <p:nvPicPr>
            <p:cNvPr id="41" name="Picture 2" descr="C:\Documents and Settings\Admin\Рабочий стол\gg62474653.jp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DFCF7"/>
                </a:clrFrom>
                <a:clrTo>
                  <a:srgbClr val="FDFCF7">
                    <a:alpha val="0"/>
                  </a:srgbClr>
                </a:clrTo>
              </a:clrChange>
            </a:blip>
            <a:srcRect l="49633" r="40441" b="4043"/>
            <a:stretch>
              <a:fillRect/>
            </a:stretch>
          </p:blipFill>
          <p:spPr bwMode="auto">
            <a:xfrm rot="10800000">
              <a:off x="7215206" y="2357430"/>
              <a:ext cx="214314" cy="2071702"/>
            </a:xfrm>
            <a:prstGeom prst="rect">
              <a:avLst/>
            </a:prstGeom>
            <a:noFill/>
          </p:spPr>
        </p:pic>
        <p:pic>
          <p:nvPicPr>
            <p:cNvPr id="42" name="Picture 2" descr="C:\Documents and Settings\Admin\Рабочий стол\gg62474653.jp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DFCF7"/>
                </a:clrFrom>
                <a:clrTo>
                  <a:srgbClr val="FDFCF7">
                    <a:alpha val="0"/>
                  </a:srgbClr>
                </a:clrTo>
              </a:clrChange>
            </a:blip>
            <a:srcRect l="49633" r="40441" b="4043"/>
            <a:stretch>
              <a:fillRect/>
            </a:stretch>
          </p:blipFill>
          <p:spPr bwMode="auto">
            <a:xfrm>
              <a:off x="7286644" y="2285992"/>
              <a:ext cx="214314" cy="2071702"/>
            </a:xfrm>
            <a:prstGeom prst="rect">
              <a:avLst/>
            </a:prstGeom>
            <a:noFill/>
          </p:spPr>
        </p:pic>
      </p:grpSp>
      <p:grpSp>
        <p:nvGrpSpPr>
          <p:cNvPr id="44" name="Группа 43"/>
          <p:cNvGrpSpPr/>
          <p:nvPr/>
        </p:nvGrpSpPr>
        <p:grpSpPr>
          <a:xfrm>
            <a:off x="5286380" y="1428736"/>
            <a:ext cx="2000264" cy="2214578"/>
            <a:chOff x="7072330" y="2285992"/>
            <a:chExt cx="1714512" cy="2143140"/>
          </a:xfrm>
        </p:grpSpPr>
        <p:grpSp>
          <p:nvGrpSpPr>
            <p:cNvPr id="45" name="Группа 26"/>
            <p:cNvGrpSpPr/>
            <p:nvPr/>
          </p:nvGrpSpPr>
          <p:grpSpPr>
            <a:xfrm>
              <a:off x="7072330" y="2285992"/>
              <a:ext cx="1714512" cy="2143140"/>
              <a:chOff x="1643042" y="1428736"/>
              <a:chExt cx="1714512" cy="2143140"/>
            </a:xfrm>
          </p:grpSpPr>
          <p:pic>
            <p:nvPicPr>
              <p:cNvPr id="48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 rot="10800000">
                <a:off x="2000232" y="1500174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49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 rot="10800000">
                <a:off x="2214546" y="1500174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50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2071670" y="1428736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51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2285984" y="1428736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52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1643042" y="1428736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53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2500298" y="1428736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54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 rot="10800000">
                <a:off x="2428860" y="1500174"/>
                <a:ext cx="285752" cy="2071702"/>
              </a:xfrm>
              <a:prstGeom prst="rect">
                <a:avLst/>
              </a:prstGeom>
              <a:noFill/>
            </p:spPr>
          </p:pic>
          <p:pic>
            <p:nvPicPr>
              <p:cNvPr id="55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 rot="10800000">
                <a:off x="2643174" y="1500174"/>
                <a:ext cx="285752" cy="2071702"/>
              </a:xfrm>
              <a:prstGeom prst="rect">
                <a:avLst/>
              </a:prstGeom>
              <a:noFill/>
            </p:spPr>
          </p:pic>
          <p:pic>
            <p:nvPicPr>
              <p:cNvPr id="56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2714612" y="1428736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57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 rot="10800000">
                <a:off x="2857488" y="1500174"/>
                <a:ext cx="285752" cy="2071702"/>
              </a:xfrm>
              <a:prstGeom prst="rect">
                <a:avLst/>
              </a:prstGeom>
              <a:noFill/>
            </p:spPr>
          </p:pic>
          <p:pic>
            <p:nvPicPr>
              <p:cNvPr id="58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2928926" y="1428736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59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 rot="10800000">
                <a:off x="3071802" y="1500174"/>
                <a:ext cx="285752" cy="2071702"/>
              </a:xfrm>
              <a:prstGeom prst="rect">
                <a:avLst/>
              </a:prstGeom>
              <a:noFill/>
            </p:spPr>
          </p:pic>
          <p:pic>
            <p:nvPicPr>
              <p:cNvPr id="60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3143240" y="1428736"/>
                <a:ext cx="214314" cy="2071702"/>
              </a:xfrm>
              <a:prstGeom prst="rect">
                <a:avLst/>
              </a:prstGeom>
              <a:noFill/>
            </p:spPr>
          </p:pic>
        </p:grpSp>
        <p:pic>
          <p:nvPicPr>
            <p:cNvPr id="46" name="Picture 2" descr="C:\Documents and Settings\Admin\Рабочий стол\gg62474653.jp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DFCF7"/>
                </a:clrFrom>
                <a:clrTo>
                  <a:srgbClr val="FDFCF7">
                    <a:alpha val="0"/>
                  </a:srgbClr>
                </a:clrTo>
              </a:clrChange>
            </a:blip>
            <a:srcRect l="49633" r="40441" b="4043"/>
            <a:stretch>
              <a:fillRect/>
            </a:stretch>
          </p:blipFill>
          <p:spPr bwMode="auto">
            <a:xfrm rot="10800000">
              <a:off x="7215206" y="2357430"/>
              <a:ext cx="214314" cy="2071702"/>
            </a:xfrm>
            <a:prstGeom prst="rect">
              <a:avLst/>
            </a:prstGeom>
            <a:noFill/>
          </p:spPr>
        </p:pic>
        <p:pic>
          <p:nvPicPr>
            <p:cNvPr id="47" name="Picture 2" descr="C:\Documents and Settings\Admin\Рабочий стол\gg62474653.jp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DFCF7"/>
                </a:clrFrom>
                <a:clrTo>
                  <a:srgbClr val="FDFCF7">
                    <a:alpha val="0"/>
                  </a:srgbClr>
                </a:clrTo>
              </a:clrChange>
            </a:blip>
            <a:srcRect l="49633" r="40441" b="4043"/>
            <a:stretch>
              <a:fillRect/>
            </a:stretch>
          </p:blipFill>
          <p:spPr bwMode="auto">
            <a:xfrm>
              <a:off x="7286644" y="2285992"/>
              <a:ext cx="214314" cy="2071702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1571604" y="500066"/>
            <a:ext cx="5786478" cy="564357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82" name="Группа 181"/>
          <p:cNvGrpSpPr/>
          <p:nvPr/>
        </p:nvGrpSpPr>
        <p:grpSpPr>
          <a:xfrm>
            <a:off x="1428728" y="285728"/>
            <a:ext cx="6072230" cy="5929354"/>
            <a:chOff x="1357290" y="1071546"/>
            <a:chExt cx="6072230" cy="5929354"/>
          </a:xfrm>
        </p:grpSpPr>
        <p:grpSp>
          <p:nvGrpSpPr>
            <p:cNvPr id="3" name="Группа 42"/>
            <p:cNvGrpSpPr/>
            <p:nvPr/>
          </p:nvGrpSpPr>
          <p:grpSpPr>
            <a:xfrm rot="5400000">
              <a:off x="3357554" y="1000108"/>
              <a:ext cx="2000264" cy="2286016"/>
              <a:chOff x="7072330" y="2285992"/>
              <a:chExt cx="1714512" cy="2143140"/>
            </a:xfrm>
          </p:grpSpPr>
          <p:grpSp>
            <p:nvGrpSpPr>
              <p:cNvPr id="4" name="Группа 26"/>
              <p:cNvGrpSpPr/>
              <p:nvPr/>
            </p:nvGrpSpPr>
            <p:grpSpPr>
              <a:xfrm>
                <a:off x="7072330" y="2285992"/>
                <a:ext cx="1714512" cy="2143140"/>
                <a:chOff x="1643042" y="1428736"/>
                <a:chExt cx="1714512" cy="2143140"/>
              </a:xfrm>
            </p:grpSpPr>
            <p:pic>
              <p:nvPicPr>
                <p:cNvPr id="28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000232" y="1500174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9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214546" y="1500174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30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071670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31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285984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32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1643042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33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500298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34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428860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35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643174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36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714612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37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857488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38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928926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39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3071802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40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3143240" y="1428736"/>
                  <a:ext cx="214314" cy="2071702"/>
                </a:xfrm>
                <a:prstGeom prst="rect">
                  <a:avLst/>
                </a:prstGeom>
                <a:noFill/>
              </p:spPr>
            </p:pic>
          </p:grpSp>
          <p:pic>
            <p:nvPicPr>
              <p:cNvPr id="41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 rot="10800000">
                <a:off x="7215206" y="2357430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42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7286644" y="2285992"/>
                <a:ext cx="214314" cy="2071702"/>
              </a:xfrm>
              <a:prstGeom prst="rect">
                <a:avLst/>
              </a:prstGeom>
              <a:noFill/>
            </p:spPr>
          </p:pic>
        </p:grpSp>
        <p:grpSp>
          <p:nvGrpSpPr>
            <p:cNvPr id="5" name="Группа 43"/>
            <p:cNvGrpSpPr/>
            <p:nvPr/>
          </p:nvGrpSpPr>
          <p:grpSpPr>
            <a:xfrm>
              <a:off x="5286380" y="1071546"/>
              <a:ext cx="2000264" cy="2214578"/>
              <a:chOff x="7072330" y="2285992"/>
              <a:chExt cx="1714512" cy="2143140"/>
            </a:xfrm>
          </p:grpSpPr>
          <p:grpSp>
            <p:nvGrpSpPr>
              <p:cNvPr id="6" name="Группа 26"/>
              <p:cNvGrpSpPr/>
              <p:nvPr/>
            </p:nvGrpSpPr>
            <p:grpSpPr>
              <a:xfrm>
                <a:off x="7072330" y="2285992"/>
                <a:ext cx="1714512" cy="2143140"/>
                <a:chOff x="1643042" y="1428736"/>
                <a:chExt cx="1714512" cy="2143140"/>
              </a:xfrm>
            </p:grpSpPr>
            <p:pic>
              <p:nvPicPr>
                <p:cNvPr id="48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000232" y="1500174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49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214546" y="1500174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50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071670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51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285984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52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1643042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53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500298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54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428860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55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643174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56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714612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57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857488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58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928926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59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3071802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60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3143240" y="1428736"/>
                  <a:ext cx="214314" cy="2071702"/>
                </a:xfrm>
                <a:prstGeom prst="rect">
                  <a:avLst/>
                </a:prstGeom>
                <a:noFill/>
              </p:spPr>
            </p:pic>
          </p:grpSp>
          <p:pic>
            <p:nvPicPr>
              <p:cNvPr id="46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 rot="10800000">
                <a:off x="7215206" y="2357430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47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7286644" y="2285992"/>
                <a:ext cx="214314" cy="2071702"/>
              </a:xfrm>
              <a:prstGeom prst="rect">
                <a:avLst/>
              </a:prstGeom>
              <a:noFill/>
            </p:spPr>
          </p:pic>
        </p:grpSp>
        <p:grpSp>
          <p:nvGrpSpPr>
            <p:cNvPr id="61" name="Группа 43"/>
            <p:cNvGrpSpPr/>
            <p:nvPr/>
          </p:nvGrpSpPr>
          <p:grpSpPr>
            <a:xfrm>
              <a:off x="1357290" y="1071546"/>
              <a:ext cx="2000264" cy="2214578"/>
              <a:chOff x="7072330" y="2285992"/>
              <a:chExt cx="1714512" cy="2143140"/>
            </a:xfrm>
          </p:grpSpPr>
          <p:grpSp>
            <p:nvGrpSpPr>
              <p:cNvPr id="62" name="Группа 26"/>
              <p:cNvGrpSpPr/>
              <p:nvPr/>
            </p:nvGrpSpPr>
            <p:grpSpPr>
              <a:xfrm>
                <a:off x="7072330" y="2285992"/>
                <a:ext cx="1714512" cy="2143140"/>
                <a:chOff x="1643042" y="1428736"/>
                <a:chExt cx="1714512" cy="2143140"/>
              </a:xfrm>
            </p:grpSpPr>
            <p:pic>
              <p:nvPicPr>
                <p:cNvPr id="65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000232" y="1500174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66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214546" y="1500174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67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071670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68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285984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69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1643042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70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500298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71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428860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72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643174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73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714612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74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857488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75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928926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76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3071802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77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3143240" y="1428736"/>
                  <a:ext cx="214314" cy="2071702"/>
                </a:xfrm>
                <a:prstGeom prst="rect">
                  <a:avLst/>
                </a:prstGeom>
                <a:noFill/>
              </p:spPr>
            </p:pic>
          </p:grpSp>
          <p:pic>
            <p:nvPicPr>
              <p:cNvPr id="63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 rot="10800000">
                <a:off x="7215206" y="2357430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64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7286644" y="2285992"/>
                <a:ext cx="214314" cy="2071702"/>
              </a:xfrm>
              <a:prstGeom prst="rect">
                <a:avLst/>
              </a:prstGeom>
              <a:noFill/>
            </p:spPr>
          </p:pic>
        </p:grpSp>
        <p:grpSp>
          <p:nvGrpSpPr>
            <p:cNvPr id="78" name="Группа 42"/>
            <p:cNvGrpSpPr/>
            <p:nvPr/>
          </p:nvGrpSpPr>
          <p:grpSpPr>
            <a:xfrm rot="5400000">
              <a:off x="1500166" y="2857496"/>
              <a:ext cx="2000264" cy="2286016"/>
              <a:chOff x="7072330" y="2285992"/>
              <a:chExt cx="1714512" cy="2143140"/>
            </a:xfrm>
          </p:grpSpPr>
          <p:grpSp>
            <p:nvGrpSpPr>
              <p:cNvPr id="79" name="Группа 26"/>
              <p:cNvGrpSpPr/>
              <p:nvPr/>
            </p:nvGrpSpPr>
            <p:grpSpPr>
              <a:xfrm>
                <a:off x="7072330" y="2285992"/>
                <a:ext cx="1714512" cy="2143140"/>
                <a:chOff x="1643042" y="1428736"/>
                <a:chExt cx="1714512" cy="2143140"/>
              </a:xfrm>
            </p:grpSpPr>
            <p:pic>
              <p:nvPicPr>
                <p:cNvPr id="82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000232" y="1500174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83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214546" y="1500174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84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071670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85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285984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86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1643042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87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500298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88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428860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89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643174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90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714612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91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857488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92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928926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93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3071802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94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3143240" y="1428736"/>
                  <a:ext cx="214314" cy="2071702"/>
                </a:xfrm>
                <a:prstGeom prst="rect">
                  <a:avLst/>
                </a:prstGeom>
                <a:noFill/>
              </p:spPr>
            </p:pic>
          </p:grpSp>
          <p:pic>
            <p:nvPicPr>
              <p:cNvPr id="80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 rot="10800000">
                <a:off x="7215206" y="2357430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81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7286644" y="2285992"/>
                <a:ext cx="214314" cy="2071702"/>
              </a:xfrm>
              <a:prstGeom prst="rect">
                <a:avLst/>
              </a:prstGeom>
              <a:noFill/>
            </p:spPr>
          </p:pic>
        </p:grpSp>
        <p:grpSp>
          <p:nvGrpSpPr>
            <p:cNvPr id="95" name="Группа 43"/>
            <p:cNvGrpSpPr/>
            <p:nvPr/>
          </p:nvGrpSpPr>
          <p:grpSpPr>
            <a:xfrm>
              <a:off x="3357554" y="2928934"/>
              <a:ext cx="2000264" cy="2214578"/>
              <a:chOff x="7072330" y="2285992"/>
              <a:chExt cx="1714512" cy="2143140"/>
            </a:xfrm>
          </p:grpSpPr>
          <p:grpSp>
            <p:nvGrpSpPr>
              <p:cNvPr id="96" name="Группа 26"/>
              <p:cNvGrpSpPr/>
              <p:nvPr/>
            </p:nvGrpSpPr>
            <p:grpSpPr>
              <a:xfrm>
                <a:off x="7072330" y="2285992"/>
                <a:ext cx="1714512" cy="2143140"/>
                <a:chOff x="1643042" y="1428736"/>
                <a:chExt cx="1714512" cy="2143140"/>
              </a:xfrm>
            </p:grpSpPr>
            <p:pic>
              <p:nvPicPr>
                <p:cNvPr id="99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000232" y="1500174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00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214546" y="1500174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01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071670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02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285984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03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1643042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04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500298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05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428860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06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643174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07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714612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08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857488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09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928926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10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3071802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11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3143240" y="1428736"/>
                  <a:ext cx="214314" cy="2071702"/>
                </a:xfrm>
                <a:prstGeom prst="rect">
                  <a:avLst/>
                </a:prstGeom>
                <a:noFill/>
              </p:spPr>
            </p:pic>
          </p:grpSp>
          <p:pic>
            <p:nvPicPr>
              <p:cNvPr id="97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 rot="10800000">
                <a:off x="7215206" y="2357430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98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7286644" y="2285992"/>
                <a:ext cx="214314" cy="2071702"/>
              </a:xfrm>
              <a:prstGeom prst="rect">
                <a:avLst/>
              </a:prstGeom>
              <a:noFill/>
            </p:spPr>
          </p:pic>
        </p:grpSp>
        <p:grpSp>
          <p:nvGrpSpPr>
            <p:cNvPr id="112" name="Группа 42"/>
            <p:cNvGrpSpPr/>
            <p:nvPr/>
          </p:nvGrpSpPr>
          <p:grpSpPr>
            <a:xfrm rot="5400000">
              <a:off x="5286380" y="2857496"/>
              <a:ext cx="2000264" cy="2286016"/>
              <a:chOff x="7072330" y="2285992"/>
              <a:chExt cx="1714512" cy="2143140"/>
            </a:xfrm>
          </p:grpSpPr>
          <p:grpSp>
            <p:nvGrpSpPr>
              <p:cNvPr id="113" name="Группа 26"/>
              <p:cNvGrpSpPr/>
              <p:nvPr/>
            </p:nvGrpSpPr>
            <p:grpSpPr>
              <a:xfrm>
                <a:off x="7072330" y="2285992"/>
                <a:ext cx="1714512" cy="2143140"/>
                <a:chOff x="1643042" y="1428736"/>
                <a:chExt cx="1714512" cy="2143140"/>
              </a:xfrm>
            </p:grpSpPr>
            <p:pic>
              <p:nvPicPr>
                <p:cNvPr id="116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000232" y="1500174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17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214546" y="1500174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18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071670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19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285984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20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1643042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21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500298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22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428860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23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643174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24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714612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25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857488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26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928926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27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3071802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28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3143240" y="1428736"/>
                  <a:ext cx="214314" cy="2071702"/>
                </a:xfrm>
                <a:prstGeom prst="rect">
                  <a:avLst/>
                </a:prstGeom>
                <a:noFill/>
              </p:spPr>
            </p:pic>
          </p:grpSp>
          <p:pic>
            <p:nvPicPr>
              <p:cNvPr id="114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 rot="10800000">
                <a:off x="7215206" y="2357430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115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7286644" y="2285992"/>
                <a:ext cx="214314" cy="2071702"/>
              </a:xfrm>
              <a:prstGeom prst="rect">
                <a:avLst/>
              </a:prstGeom>
              <a:noFill/>
            </p:spPr>
          </p:pic>
        </p:grpSp>
        <p:grpSp>
          <p:nvGrpSpPr>
            <p:cNvPr id="129" name="Группа 43"/>
            <p:cNvGrpSpPr/>
            <p:nvPr/>
          </p:nvGrpSpPr>
          <p:grpSpPr>
            <a:xfrm>
              <a:off x="1428728" y="4786322"/>
              <a:ext cx="2000264" cy="2214578"/>
              <a:chOff x="7072330" y="2285992"/>
              <a:chExt cx="1714512" cy="2143140"/>
            </a:xfrm>
          </p:grpSpPr>
          <p:grpSp>
            <p:nvGrpSpPr>
              <p:cNvPr id="130" name="Группа 26"/>
              <p:cNvGrpSpPr/>
              <p:nvPr/>
            </p:nvGrpSpPr>
            <p:grpSpPr>
              <a:xfrm>
                <a:off x="7072330" y="2285992"/>
                <a:ext cx="1714512" cy="2143140"/>
                <a:chOff x="1643042" y="1428736"/>
                <a:chExt cx="1714512" cy="2143140"/>
              </a:xfrm>
            </p:grpSpPr>
            <p:pic>
              <p:nvPicPr>
                <p:cNvPr id="133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000232" y="1500174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34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214546" y="1500174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35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071670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36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285984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37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1643042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38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500298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39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428860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40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643174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41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714612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42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857488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43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928926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44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3071802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45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3143240" y="1428736"/>
                  <a:ext cx="214314" cy="2071702"/>
                </a:xfrm>
                <a:prstGeom prst="rect">
                  <a:avLst/>
                </a:prstGeom>
                <a:noFill/>
              </p:spPr>
            </p:pic>
          </p:grpSp>
          <p:pic>
            <p:nvPicPr>
              <p:cNvPr id="131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 rot="10800000">
                <a:off x="7215206" y="2357430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132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7286644" y="2285992"/>
                <a:ext cx="214314" cy="2071702"/>
              </a:xfrm>
              <a:prstGeom prst="rect">
                <a:avLst/>
              </a:prstGeom>
              <a:noFill/>
            </p:spPr>
          </p:pic>
        </p:grpSp>
        <p:grpSp>
          <p:nvGrpSpPr>
            <p:cNvPr id="146" name="Группа 42"/>
            <p:cNvGrpSpPr/>
            <p:nvPr/>
          </p:nvGrpSpPr>
          <p:grpSpPr>
            <a:xfrm rot="5400000">
              <a:off x="3428992" y="4714860"/>
              <a:ext cx="2000264" cy="2286016"/>
              <a:chOff x="7072330" y="2285992"/>
              <a:chExt cx="1714512" cy="2143140"/>
            </a:xfrm>
          </p:grpSpPr>
          <p:grpSp>
            <p:nvGrpSpPr>
              <p:cNvPr id="147" name="Группа 26"/>
              <p:cNvGrpSpPr/>
              <p:nvPr/>
            </p:nvGrpSpPr>
            <p:grpSpPr>
              <a:xfrm>
                <a:off x="7072330" y="2285992"/>
                <a:ext cx="1714512" cy="2143140"/>
                <a:chOff x="1643042" y="1428736"/>
                <a:chExt cx="1714512" cy="2143140"/>
              </a:xfrm>
            </p:grpSpPr>
            <p:pic>
              <p:nvPicPr>
                <p:cNvPr id="150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000232" y="1500174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51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214546" y="1500174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52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071670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53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285984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54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1643042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55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500298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56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428860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57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643174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58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714612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59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857488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60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928926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61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3071802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62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3143240" y="1428736"/>
                  <a:ext cx="214314" cy="2071702"/>
                </a:xfrm>
                <a:prstGeom prst="rect">
                  <a:avLst/>
                </a:prstGeom>
                <a:noFill/>
              </p:spPr>
            </p:pic>
          </p:grpSp>
          <p:pic>
            <p:nvPicPr>
              <p:cNvPr id="148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 rot="10800000">
                <a:off x="7215206" y="2357430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149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7286644" y="2285992"/>
                <a:ext cx="214314" cy="2071702"/>
              </a:xfrm>
              <a:prstGeom prst="rect">
                <a:avLst/>
              </a:prstGeom>
              <a:noFill/>
            </p:spPr>
          </p:pic>
        </p:grpSp>
      </p:grpSp>
      <p:grpSp>
        <p:nvGrpSpPr>
          <p:cNvPr id="163" name="Группа 43"/>
          <p:cNvGrpSpPr/>
          <p:nvPr/>
        </p:nvGrpSpPr>
        <p:grpSpPr>
          <a:xfrm>
            <a:off x="5357818" y="4071942"/>
            <a:ext cx="2000264" cy="2214578"/>
            <a:chOff x="7072330" y="2285992"/>
            <a:chExt cx="1714512" cy="2143140"/>
          </a:xfrm>
        </p:grpSpPr>
        <p:grpSp>
          <p:nvGrpSpPr>
            <p:cNvPr id="164" name="Группа 26"/>
            <p:cNvGrpSpPr/>
            <p:nvPr/>
          </p:nvGrpSpPr>
          <p:grpSpPr>
            <a:xfrm>
              <a:off x="7072330" y="2285992"/>
              <a:ext cx="1714512" cy="2143140"/>
              <a:chOff x="1643042" y="1428736"/>
              <a:chExt cx="1714512" cy="2143140"/>
            </a:xfrm>
          </p:grpSpPr>
          <p:pic>
            <p:nvPicPr>
              <p:cNvPr id="167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 rot="10800000">
                <a:off x="2000232" y="1500174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168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 rot="10800000">
                <a:off x="2214546" y="1500174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169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2071670" y="1428736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170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2285984" y="1428736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171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1643042" y="1428736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172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2500298" y="1428736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173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 rot="10800000">
                <a:off x="2428860" y="1500174"/>
                <a:ext cx="285752" cy="2071702"/>
              </a:xfrm>
              <a:prstGeom prst="rect">
                <a:avLst/>
              </a:prstGeom>
              <a:noFill/>
            </p:spPr>
          </p:pic>
          <p:pic>
            <p:nvPicPr>
              <p:cNvPr id="174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 rot="10800000">
                <a:off x="2643174" y="1500174"/>
                <a:ext cx="285752" cy="2071702"/>
              </a:xfrm>
              <a:prstGeom prst="rect">
                <a:avLst/>
              </a:prstGeom>
              <a:noFill/>
            </p:spPr>
          </p:pic>
          <p:pic>
            <p:nvPicPr>
              <p:cNvPr id="175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2714612" y="1428736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176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 rot="10800000">
                <a:off x="2857488" y="1500174"/>
                <a:ext cx="285752" cy="2071702"/>
              </a:xfrm>
              <a:prstGeom prst="rect">
                <a:avLst/>
              </a:prstGeom>
              <a:noFill/>
            </p:spPr>
          </p:pic>
          <p:pic>
            <p:nvPicPr>
              <p:cNvPr id="177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2928926" y="1428736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178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 rot="10800000">
                <a:off x="3071802" y="1500174"/>
                <a:ext cx="285752" cy="2071702"/>
              </a:xfrm>
              <a:prstGeom prst="rect">
                <a:avLst/>
              </a:prstGeom>
              <a:noFill/>
            </p:spPr>
          </p:pic>
          <p:pic>
            <p:nvPicPr>
              <p:cNvPr id="179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3143240" y="1428736"/>
                <a:ext cx="214314" cy="2071702"/>
              </a:xfrm>
              <a:prstGeom prst="rect">
                <a:avLst/>
              </a:prstGeom>
              <a:noFill/>
            </p:spPr>
          </p:pic>
        </p:grpSp>
        <p:pic>
          <p:nvPicPr>
            <p:cNvPr id="165" name="Picture 2" descr="C:\Documents and Settings\Admin\Рабочий стол\gg62474653.jp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DFCF7"/>
                </a:clrFrom>
                <a:clrTo>
                  <a:srgbClr val="FDFCF7">
                    <a:alpha val="0"/>
                  </a:srgbClr>
                </a:clrTo>
              </a:clrChange>
            </a:blip>
            <a:srcRect l="49633" r="40441" b="4043"/>
            <a:stretch>
              <a:fillRect/>
            </a:stretch>
          </p:blipFill>
          <p:spPr bwMode="auto">
            <a:xfrm rot="10800000">
              <a:off x="7215206" y="2357430"/>
              <a:ext cx="214314" cy="2071702"/>
            </a:xfrm>
            <a:prstGeom prst="rect">
              <a:avLst/>
            </a:prstGeom>
            <a:noFill/>
          </p:spPr>
        </p:pic>
        <p:pic>
          <p:nvPicPr>
            <p:cNvPr id="166" name="Picture 2" descr="C:\Documents and Settings\Admin\Рабочий стол\gg62474653.jp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DFCF7"/>
                </a:clrFrom>
                <a:clrTo>
                  <a:srgbClr val="FDFCF7">
                    <a:alpha val="0"/>
                  </a:srgbClr>
                </a:clrTo>
              </a:clrChange>
            </a:blip>
            <a:srcRect l="49633" r="40441" b="4043"/>
            <a:stretch>
              <a:fillRect/>
            </a:stretch>
          </p:blipFill>
          <p:spPr bwMode="auto">
            <a:xfrm>
              <a:off x="7286644" y="2285992"/>
              <a:ext cx="214314" cy="2071702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Заголовок 1"/>
          <p:cNvSpPr>
            <a:spLocks noGrp="1"/>
          </p:cNvSpPr>
          <p:nvPr>
            <p:ph type="title"/>
          </p:nvPr>
        </p:nvSpPr>
        <p:spPr>
          <a:xfrm>
            <a:off x="457200" y="-71462"/>
            <a:ext cx="8258204" cy="928694"/>
          </a:xfrm>
        </p:spPr>
        <p:txBody>
          <a:bodyPr>
            <a:normAutofit/>
          </a:bodyPr>
          <a:lstStyle/>
          <a:p>
            <a:pPr marL="342900" indent="-342900"/>
            <a:r>
              <a:rPr lang="ru-RU" sz="3200" dirty="0" smtClean="0"/>
              <a:t>3. Приклеиваем картинку</a:t>
            </a:r>
            <a:endParaRPr lang="ru-RU" sz="3200" dirty="0"/>
          </a:p>
        </p:txBody>
      </p:sp>
      <p:sp>
        <p:nvSpPr>
          <p:cNvPr id="198" name="Прямоугольник 197"/>
          <p:cNvSpPr/>
          <p:nvPr/>
        </p:nvSpPr>
        <p:spPr>
          <a:xfrm>
            <a:off x="1500166" y="1000108"/>
            <a:ext cx="5857916" cy="557216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99" name="Группа 198"/>
          <p:cNvGrpSpPr/>
          <p:nvPr/>
        </p:nvGrpSpPr>
        <p:grpSpPr>
          <a:xfrm>
            <a:off x="1357292" y="928645"/>
            <a:ext cx="6072234" cy="5929355"/>
            <a:chOff x="1357292" y="1071545"/>
            <a:chExt cx="6072234" cy="5929355"/>
          </a:xfrm>
        </p:grpSpPr>
        <p:grpSp>
          <p:nvGrpSpPr>
            <p:cNvPr id="200" name="Группа 42"/>
            <p:cNvGrpSpPr/>
            <p:nvPr/>
          </p:nvGrpSpPr>
          <p:grpSpPr>
            <a:xfrm rot="5400000">
              <a:off x="3357560" y="1000114"/>
              <a:ext cx="2000264" cy="2286016"/>
              <a:chOff x="7072330" y="2285992"/>
              <a:chExt cx="1714512" cy="2143140"/>
            </a:xfrm>
          </p:grpSpPr>
          <p:grpSp>
            <p:nvGrpSpPr>
              <p:cNvPr id="320" name="Группа 26"/>
              <p:cNvGrpSpPr/>
              <p:nvPr/>
            </p:nvGrpSpPr>
            <p:grpSpPr>
              <a:xfrm>
                <a:off x="7072330" y="2285992"/>
                <a:ext cx="1714512" cy="2143140"/>
                <a:chOff x="1643042" y="1428736"/>
                <a:chExt cx="1714512" cy="2143140"/>
              </a:xfrm>
            </p:grpSpPr>
            <p:pic>
              <p:nvPicPr>
                <p:cNvPr id="323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000232" y="1500174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324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214546" y="1500174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325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071670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326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285984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327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1643042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328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500298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329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428860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330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643174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331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714612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332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857488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333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928926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334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3071802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335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3143240" y="1428736"/>
                  <a:ext cx="214314" cy="2071702"/>
                </a:xfrm>
                <a:prstGeom prst="rect">
                  <a:avLst/>
                </a:prstGeom>
                <a:noFill/>
              </p:spPr>
            </p:pic>
          </p:grpSp>
          <p:pic>
            <p:nvPicPr>
              <p:cNvPr id="321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 rot="10800000">
                <a:off x="7215206" y="2357430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322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7286644" y="2285992"/>
                <a:ext cx="214314" cy="2071702"/>
              </a:xfrm>
              <a:prstGeom prst="rect">
                <a:avLst/>
              </a:prstGeom>
              <a:noFill/>
            </p:spPr>
          </p:pic>
        </p:grpSp>
        <p:grpSp>
          <p:nvGrpSpPr>
            <p:cNvPr id="201" name="Группа 43"/>
            <p:cNvGrpSpPr/>
            <p:nvPr/>
          </p:nvGrpSpPr>
          <p:grpSpPr>
            <a:xfrm>
              <a:off x="5286382" y="1071545"/>
              <a:ext cx="2000264" cy="2214581"/>
              <a:chOff x="7072330" y="2285990"/>
              <a:chExt cx="1714512" cy="2143142"/>
            </a:xfrm>
          </p:grpSpPr>
          <p:grpSp>
            <p:nvGrpSpPr>
              <p:cNvPr id="304" name="Группа 26"/>
              <p:cNvGrpSpPr/>
              <p:nvPr/>
            </p:nvGrpSpPr>
            <p:grpSpPr>
              <a:xfrm>
                <a:off x="7072330" y="2285990"/>
                <a:ext cx="1714512" cy="2143142"/>
                <a:chOff x="1643042" y="1428734"/>
                <a:chExt cx="1714512" cy="2143142"/>
              </a:xfrm>
            </p:grpSpPr>
            <p:pic>
              <p:nvPicPr>
                <p:cNvPr id="307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000232" y="1500174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308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214546" y="1500174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309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071670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310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285984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311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1643042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312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500298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313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428860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314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643174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315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714612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316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857488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317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928926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318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3071802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319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3143240" y="1428734"/>
                  <a:ext cx="214314" cy="2071701"/>
                </a:xfrm>
                <a:prstGeom prst="rect">
                  <a:avLst/>
                </a:prstGeom>
                <a:noFill/>
              </p:spPr>
            </p:pic>
          </p:grpSp>
          <p:pic>
            <p:nvPicPr>
              <p:cNvPr id="305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 rot="10800000">
                <a:off x="7215206" y="2357430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306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7286644" y="2285992"/>
                <a:ext cx="214314" cy="2071702"/>
              </a:xfrm>
              <a:prstGeom prst="rect">
                <a:avLst/>
              </a:prstGeom>
              <a:noFill/>
            </p:spPr>
          </p:pic>
        </p:grpSp>
        <p:grpSp>
          <p:nvGrpSpPr>
            <p:cNvPr id="202" name="Группа 43"/>
            <p:cNvGrpSpPr/>
            <p:nvPr/>
          </p:nvGrpSpPr>
          <p:grpSpPr>
            <a:xfrm>
              <a:off x="1357292" y="1071546"/>
              <a:ext cx="2000264" cy="2214578"/>
              <a:chOff x="7072330" y="2285992"/>
              <a:chExt cx="1714512" cy="2143140"/>
            </a:xfrm>
          </p:grpSpPr>
          <p:grpSp>
            <p:nvGrpSpPr>
              <p:cNvPr id="288" name="Группа 26"/>
              <p:cNvGrpSpPr/>
              <p:nvPr/>
            </p:nvGrpSpPr>
            <p:grpSpPr>
              <a:xfrm>
                <a:off x="7072330" y="2285992"/>
                <a:ext cx="1714512" cy="2143140"/>
                <a:chOff x="1643042" y="1428736"/>
                <a:chExt cx="1714512" cy="2143140"/>
              </a:xfrm>
            </p:grpSpPr>
            <p:pic>
              <p:nvPicPr>
                <p:cNvPr id="291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000232" y="1500174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92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214546" y="1500174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93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071670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94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285984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95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1643042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96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500298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97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428860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98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643174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99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714612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300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857488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301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928926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302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3071802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303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3143240" y="1428736"/>
                  <a:ext cx="214314" cy="2071702"/>
                </a:xfrm>
                <a:prstGeom prst="rect">
                  <a:avLst/>
                </a:prstGeom>
                <a:noFill/>
              </p:spPr>
            </p:pic>
          </p:grpSp>
          <p:pic>
            <p:nvPicPr>
              <p:cNvPr id="289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 rot="10800000">
                <a:off x="7215206" y="2357430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290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7286644" y="2285992"/>
                <a:ext cx="214314" cy="2071702"/>
              </a:xfrm>
              <a:prstGeom prst="rect">
                <a:avLst/>
              </a:prstGeom>
              <a:noFill/>
            </p:spPr>
          </p:pic>
        </p:grpSp>
        <p:grpSp>
          <p:nvGrpSpPr>
            <p:cNvPr id="203" name="Группа 42"/>
            <p:cNvGrpSpPr/>
            <p:nvPr/>
          </p:nvGrpSpPr>
          <p:grpSpPr>
            <a:xfrm rot="5400000">
              <a:off x="1500172" y="2857502"/>
              <a:ext cx="2000264" cy="2286016"/>
              <a:chOff x="7072330" y="2285992"/>
              <a:chExt cx="1714512" cy="2143140"/>
            </a:xfrm>
          </p:grpSpPr>
          <p:grpSp>
            <p:nvGrpSpPr>
              <p:cNvPr id="272" name="Группа 26"/>
              <p:cNvGrpSpPr/>
              <p:nvPr/>
            </p:nvGrpSpPr>
            <p:grpSpPr>
              <a:xfrm>
                <a:off x="7072330" y="2285992"/>
                <a:ext cx="1714512" cy="2143140"/>
                <a:chOff x="1643042" y="1428736"/>
                <a:chExt cx="1714512" cy="2143140"/>
              </a:xfrm>
            </p:grpSpPr>
            <p:pic>
              <p:nvPicPr>
                <p:cNvPr id="275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000232" y="1500174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76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214546" y="1500174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77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071670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78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285984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79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1643042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80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500298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81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428860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82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643174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83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714612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84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857488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85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928926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86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3071802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87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3143240" y="1428736"/>
                  <a:ext cx="214314" cy="2071702"/>
                </a:xfrm>
                <a:prstGeom prst="rect">
                  <a:avLst/>
                </a:prstGeom>
                <a:noFill/>
              </p:spPr>
            </p:pic>
          </p:grpSp>
          <p:pic>
            <p:nvPicPr>
              <p:cNvPr id="273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 rot="10800000">
                <a:off x="7215206" y="2357430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274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7286644" y="2285992"/>
                <a:ext cx="214314" cy="2071702"/>
              </a:xfrm>
              <a:prstGeom prst="rect">
                <a:avLst/>
              </a:prstGeom>
              <a:noFill/>
            </p:spPr>
          </p:pic>
        </p:grpSp>
        <p:grpSp>
          <p:nvGrpSpPr>
            <p:cNvPr id="204" name="Группа 43"/>
            <p:cNvGrpSpPr/>
            <p:nvPr/>
          </p:nvGrpSpPr>
          <p:grpSpPr>
            <a:xfrm>
              <a:off x="3357556" y="2928934"/>
              <a:ext cx="2000264" cy="2214578"/>
              <a:chOff x="7072330" y="2285992"/>
              <a:chExt cx="1714512" cy="2143140"/>
            </a:xfrm>
          </p:grpSpPr>
          <p:grpSp>
            <p:nvGrpSpPr>
              <p:cNvPr id="256" name="Группа 26"/>
              <p:cNvGrpSpPr/>
              <p:nvPr/>
            </p:nvGrpSpPr>
            <p:grpSpPr>
              <a:xfrm>
                <a:off x="7072330" y="2285992"/>
                <a:ext cx="1714512" cy="2143140"/>
                <a:chOff x="1643042" y="1428736"/>
                <a:chExt cx="1714512" cy="2143140"/>
              </a:xfrm>
            </p:grpSpPr>
            <p:pic>
              <p:nvPicPr>
                <p:cNvPr id="259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000232" y="1500174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60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214546" y="1500174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61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071670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62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285984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63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1643042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64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500298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65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428860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66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643174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67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714612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68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857488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69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928926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70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3071802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71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3143240" y="1428736"/>
                  <a:ext cx="214314" cy="2071702"/>
                </a:xfrm>
                <a:prstGeom prst="rect">
                  <a:avLst/>
                </a:prstGeom>
                <a:noFill/>
              </p:spPr>
            </p:pic>
          </p:grpSp>
          <p:pic>
            <p:nvPicPr>
              <p:cNvPr id="257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 rot="10800000">
                <a:off x="7215206" y="2357430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258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7286644" y="2285992"/>
                <a:ext cx="214314" cy="2071702"/>
              </a:xfrm>
              <a:prstGeom prst="rect">
                <a:avLst/>
              </a:prstGeom>
              <a:noFill/>
            </p:spPr>
          </p:pic>
        </p:grpSp>
        <p:grpSp>
          <p:nvGrpSpPr>
            <p:cNvPr id="205" name="Группа 42"/>
            <p:cNvGrpSpPr/>
            <p:nvPr/>
          </p:nvGrpSpPr>
          <p:grpSpPr>
            <a:xfrm rot="5400000">
              <a:off x="5286386" y="2857502"/>
              <a:ext cx="2000264" cy="2286016"/>
              <a:chOff x="7072330" y="2285992"/>
              <a:chExt cx="1714512" cy="2143140"/>
            </a:xfrm>
          </p:grpSpPr>
          <p:grpSp>
            <p:nvGrpSpPr>
              <p:cNvPr id="240" name="Группа 26"/>
              <p:cNvGrpSpPr/>
              <p:nvPr/>
            </p:nvGrpSpPr>
            <p:grpSpPr>
              <a:xfrm>
                <a:off x="7072330" y="2285992"/>
                <a:ext cx="1714512" cy="2143140"/>
                <a:chOff x="1643042" y="1428736"/>
                <a:chExt cx="1714512" cy="2143140"/>
              </a:xfrm>
            </p:grpSpPr>
            <p:pic>
              <p:nvPicPr>
                <p:cNvPr id="243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000232" y="1500174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44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214546" y="1500174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45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071670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46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285984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47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1643042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48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500298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49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428860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50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643174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51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714612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52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857488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53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928926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54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3071802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55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3143240" y="1428736"/>
                  <a:ext cx="214314" cy="2071702"/>
                </a:xfrm>
                <a:prstGeom prst="rect">
                  <a:avLst/>
                </a:prstGeom>
                <a:noFill/>
              </p:spPr>
            </p:pic>
          </p:grpSp>
          <p:pic>
            <p:nvPicPr>
              <p:cNvPr id="241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 rot="10800000">
                <a:off x="7215206" y="2357430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242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7286644" y="2285992"/>
                <a:ext cx="214314" cy="2071702"/>
              </a:xfrm>
              <a:prstGeom prst="rect">
                <a:avLst/>
              </a:prstGeom>
              <a:noFill/>
            </p:spPr>
          </p:pic>
        </p:grpSp>
        <p:grpSp>
          <p:nvGrpSpPr>
            <p:cNvPr id="206" name="Группа 43"/>
            <p:cNvGrpSpPr/>
            <p:nvPr/>
          </p:nvGrpSpPr>
          <p:grpSpPr>
            <a:xfrm>
              <a:off x="1428730" y="4786322"/>
              <a:ext cx="2000264" cy="2214578"/>
              <a:chOff x="7072330" y="2285992"/>
              <a:chExt cx="1714512" cy="2143140"/>
            </a:xfrm>
          </p:grpSpPr>
          <p:grpSp>
            <p:nvGrpSpPr>
              <p:cNvPr id="224" name="Группа 223"/>
              <p:cNvGrpSpPr/>
              <p:nvPr/>
            </p:nvGrpSpPr>
            <p:grpSpPr>
              <a:xfrm>
                <a:off x="7072330" y="2285992"/>
                <a:ext cx="1714512" cy="2143140"/>
                <a:chOff x="1643042" y="1428736"/>
                <a:chExt cx="1714512" cy="2143140"/>
              </a:xfrm>
            </p:grpSpPr>
            <p:pic>
              <p:nvPicPr>
                <p:cNvPr id="227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000232" y="1500174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28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214546" y="1500174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29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071670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30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285984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31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1643042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32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500298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33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428860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34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643174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35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714612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36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857488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37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928926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38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3071802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39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3143240" y="1428736"/>
                  <a:ext cx="214314" cy="2071702"/>
                </a:xfrm>
                <a:prstGeom prst="rect">
                  <a:avLst/>
                </a:prstGeom>
                <a:noFill/>
              </p:spPr>
            </p:pic>
          </p:grpSp>
          <p:pic>
            <p:nvPicPr>
              <p:cNvPr id="225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 rot="10800000">
                <a:off x="7215206" y="2357430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226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7286644" y="2285992"/>
                <a:ext cx="214314" cy="2071702"/>
              </a:xfrm>
              <a:prstGeom prst="rect">
                <a:avLst/>
              </a:prstGeom>
              <a:noFill/>
            </p:spPr>
          </p:pic>
        </p:grpSp>
        <p:grpSp>
          <p:nvGrpSpPr>
            <p:cNvPr id="207" name="Группа 42"/>
            <p:cNvGrpSpPr/>
            <p:nvPr/>
          </p:nvGrpSpPr>
          <p:grpSpPr>
            <a:xfrm rot="5400000">
              <a:off x="3428998" y="4714866"/>
              <a:ext cx="2000264" cy="2286016"/>
              <a:chOff x="7072330" y="2285992"/>
              <a:chExt cx="1714512" cy="2143140"/>
            </a:xfrm>
          </p:grpSpPr>
          <p:grpSp>
            <p:nvGrpSpPr>
              <p:cNvPr id="208" name="Группа 26"/>
              <p:cNvGrpSpPr/>
              <p:nvPr/>
            </p:nvGrpSpPr>
            <p:grpSpPr>
              <a:xfrm>
                <a:off x="7072330" y="2285992"/>
                <a:ext cx="1714512" cy="2143140"/>
                <a:chOff x="1643042" y="1428736"/>
                <a:chExt cx="1714512" cy="2143140"/>
              </a:xfrm>
            </p:grpSpPr>
            <p:pic>
              <p:nvPicPr>
                <p:cNvPr id="211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000232" y="1500174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12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214546" y="1500174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13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071670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14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285984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15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1643042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16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500298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17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428860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18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643174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19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714612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20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2857488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21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2928926" y="1428736"/>
                  <a:ext cx="214314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22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 rot="10800000">
                  <a:off x="3071802" y="1500174"/>
                  <a:ext cx="285752" cy="2071702"/>
                </a:xfrm>
                <a:prstGeom prst="rect">
                  <a:avLst/>
                </a:prstGeom>
                <a:noFill/>
              </p:spPr>
            </p:pic>
            <p:pic>
              <p:nvPicPr>
                <p:cNvPr id="223" name="Picture 2" descr="C:\Documents and Settings\Admin\Рабочий стол\gg62474653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DFCF7"/>
                    </a:clrFrom>
                    <a:clrTo>
                      <a:srgbClr val="FDFCF7">
                        <a:alpha val="0"/>
                      </a:srgbClr>
                    </a:clrTo>
                  </a:clrChange>
                </a:blip>
                <a:srcRect l="49633" r="40441" b="4043"/>
                <a:stretch>
                  <a:fillRect/>
                </a:stretch>
              </p:blipFill>
              <p:spPr bwMode="auto">
                <a:xfrm>
                  <a:off x="3143240" y="1428736"/>
                  <a:ext cx="214314" cy="2071702"/>
                </a:xfrm>
                <a:prstGeom prst="rect">
                  <a:avLst/>
                </a:prstGeom>
                <a:noFill/>
              </p:spPr>
            </p:pic>
          </p:grpSp>
          <p:pic>
            <p:nvPicPr>
              <p:cNvPr id="209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 rot="10800000">
                <a:off x="7215206" y="2357430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210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7286644" y="2285992"/>
                <a:ext cx="214314" cy="2071702"/>
              </a:xfrm>
              <a:prstGeom prst="rect">
                <a:avLst/>
              </a:prstGeom>
              <a:noFill/>
            </p:spPr>
          </p:pic>
        </p:grpSp>
      </p:grpSp>
      <p:grpSp>
        <p:nvGrpSpPr>
          <p:cNvPr id="336" name="Группа 335"/>
          <p:cNvGrpSpPr/>
          <p:nvPr/>
        </p:nvGrpSpPr>
        <p:grpSpPr>
          <a:xfrm>
            <a:off x="5357818" y="4643422"/>
            <a:ext cx="2000264" cy="2214578"/>
            <a:chOff x="7072330" y="2285992"/>
            <a:chExt cx="1714512" cy="2143140"/>
          </a:xfrm>
        </p:grpSpPr>
        <p:grpSp>
          <p:nvGrpSpPr>
            <p:cNvPr id="337" name="Группа 26"/>
            <p:cNvGrpSpPr/>
            <p:nvPr/>
          </p:nvGrpSpPr>
          <p:grpSpPr>
            <a:xfrm>
              <a:off x="7072330" y="2285992"/>
              <a:ext cx="1714512" cy="2143140"/>
              <a:chOff x="1643042" y="1428736"/>
              <a:chExt cx="1714512" cy="2143140"/>
            </a:xfrm>
          </p:grpSpPr>
          <p:pic>
            <p:nvPicPr>
              <p:cNvPr id="340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 rot="10800000">
                <a:off x="2000232" y="1500174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341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 rot="10800000">
                <a:off x="2214546" y="1500174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342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2071670" y="1428736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343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2285984" y="1428736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344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1643042" y="1428736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345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2500298" y="1428736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346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 rot="10800000">
                <a:off x="2428860" y="1500174"/>
                <a:ext cx="285752" cy="2071702"/>
              </a:xfrm>
              <a:prstGeom prst="rect">
                <a:avLst/>
              </a:prstGeom>
              <a:noFill/>
            </p:spPr>
          </p:pic>
          <p:pic>
            <p:nvPicPr>
              <p:cNvPr id="347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 rot="10800000">
                <a:off x="2643174" y="1500174"/>
                <a:ext cx="285752" cy="2071702"/>
              </a:xfrm>
              <a:prstGeom prst="rect">
                <a:avLst/>
              </a:prstGeom>
              <a:noFill/>
            </p:spPr>
          </p:pic>
          <p:pic>
            <p:nvPicPr>
              <p:cNvPr id="348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2714612" y="1428736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349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 rot="10800000">
                <a:off x="2857488" y="1500174"/>
                <a:ext cx="285752" cy="2071702"/>
              </a:xfrm>
              <a:prstGeom prst="rect">
                <a:avLst/>
              </a:prstGeom>
              <a:noFill/>
            </p:spPr>
          </p:pic>
          <p:pic>
            <p:nvPicPr>
              <p:cNvPr id="350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2928926" y="1428736"/>
                <a:ext cx="214314" cy="2071702"/>
              </a:xfrm>
              <a:prstGeom prst="rect">
                <a:avLst/>
              </a:prstGeom>
              <a:noFill/>
            </p:spPr>
          </p:pic>
          <p:pic>
            <p:nvPicPr>
              <p:cNvPr id="351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 rot="10800000">
                <a:off x="3071802" y="1500174"/>
                <a:ext cx="285752" cy="2071702"/>
              </a:xfrm>
              <a:prstGeom prst="rect">
                <a:avLst/>
              </a:prstGeom>
              <a:noFill/>
            </p:spPr>
          </p:pic>
          <p:pic>
            <p:nvPicPr>
              <p:cNvPr id="352" name="Picture 2" descr="C:\Documents and Settings\Admin\Рабочий стол\gg62474653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DFCF7"/>
                  </a:clrFrom>
                  <a:clrTo>
                    <a:srgbClr val="FDFCF7">
                      <a:alpha val="0"/>
                    </a:srgbClr>
                  </a:clrTo>
                </a:clrChange>
              </a:blip>
              <a:srcRect l="49633" r="40441" b="4043"/>
              <a:stretch>
                <a:fillRect/>
              </a:stretch>
            </p:blipFill>
            <p:spPr bwMode="auto">
              <a:xfrm>
                <a:off x="3143240" y="1428736"/>
                <a:ext cx="214314" cy="2071702"/>
              </a:xfrm>
              <a:prstGeom prst="rect">
                <a:avLst/>
              </a:prstGeom>
              <a:noFill/>
            </p:spPr>
          </p:pic>
        </p:grpSp>
        <p:pic>
          <p:nvPicPr>
            <p:cNvPr id="338" name="Picture 2" descr="C:\Documents and Settings\Admin\Рабочий стол\gg62474653.jp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DFCF7"/>
                </a:clrFrom>
                <a:clrTo>
                  <a:srgbClr val="FDFCF7">
                    <a:alpha val="0"/>
                  </a:srgbClr>
                </a:clrTo>
              </a:clrChange>
            </a:blip>
            <a:srcRect l="49633" r="40441" b="4043"/>
            <a:stretch>
              <a:fillRect/>
            </a:stretch>
          </p:blipFill>
          <p:spPr bwMode="auto">
            <a:xfrm rot="10800000">
              <a:off x="7215206" y="2357430"/>
              <a:ext cx="214314" cy="2071702"/>
            </a:xfrm>
            <a:prstGeom prst="rect">
              <a:avLst/>
            </a:prstGeom>
            <a:noFill/>
          </p:spPr>
        </p:pic>
        <p:pic>
          <p:nvPicPr>
            <p:cNvPr id="339" name="Picture 2" descr="C:\Documents and Settings\Admin\Рабочий стол\gg62474653.jp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DFCF7"/>
                </a:clrFrom>
                <a:clrTo>
                  <a:srgbClr val="FDFCF7">
                    <a:alpha val="0"/>
                  </a:srgbClr>
                </a:clrTo>
              </a:clrChange>
            </a:blip>
            <a:srcRect l="49633" r="40441" b="4043"/>
            <a:stretch>
              <a:fillRect/>
            </a:stretch>
          </p:blipFill>
          <p:spPr bwMode="auto">
            <a:xfrm>
              <a:off x="7286644" y="2285992"/>
              <a:ext cx="214314" cy="2071702"/>
            </a:xfrm>
            <a:prstGeom prst="rect">
              <a:avLst/>
            </a:prstGeom>
            <a:noFill/>
          </p:spPr>
        </p:pic>
      </p:grpSp>
      <p:pic>
        <p:nvPicPr>
          <p:cNvPr id="2050" name="Picture 2" descr="http://s017.radikal.ru/i436/1202/a5/f96e3de34138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1500174"/>
            <a:ext cx="5715040" cy="421484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63</TotalTime>
  <Words>51</Words>
  <Application>Microsoft Office PowerPoint</Application>
  <PresentationFormat>Экран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Эркер</vt:lpstr>
      <vt:lpstr>Аппликация из спичек «Сувенирная открытка  к 23 февраля»</vt:lpstr>
      <vt:lpstr>Готовим исходные материалы</vt:lpstr>
      <vt:lpstr> Вырезаем из цветного картона квадрат  со стороной 12 см</vt:lpstr>
      <vt:lpstr>2. Делаем из спичек и картона заготовку для открытки</vt:lpstr>
      <vt:lpstr>Слайд 5</vt:lpstr>
      <vt:lpstr>3. Приклеиваем картинку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Аппликация из спичек «Сувенирная открытка  к 23 февраля»</dc:title>
  <dc:creator>Admin</dc:creator>
  <cp:lastModifiedBy>Admin</cp:lastModifiedBy>
  <cp:revision>7</cp:revision>
  <dcterms:created xsi:type="dcterms:W3CDTF">2014-02-16T18:02:37Z</dcterms:created>
  <dcterms:modified xsi:type="dcterms:W3CDTF">2014-02-16T19:06:18Z</dcterms:modified>
</cp:coreProperties>
</file>