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04992" cy="30369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Урок русского языка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 класс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УМК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: «Школа России»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Учебник В.П.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Канакина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В.Г. Горецкий  «Русский язык»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Составитель: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Ичкеева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Маргарита     Александровна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начальных классов ,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кв. категории 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Что такое родственные слова?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лес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 rot="-153369">
            <a:off x="1295400" y="1828800"/>
            <a:ext cx="10668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 rot="-1276136">
            <a:off x="381000" y="2362200"/>
            <a:ext cx="1066800" cy="1066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 rot="409754">
            <a:off x="2286000" y="1219200"/>
            <a:ext cx="1066800" cy="1066800"/>
          </a:xfrm>
          <a:prstGeom prst="rect">
            <a:avLst/>
          </a:prstGeom>
          <a:solidFill>
            <a:srgbClr val="E8E32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 rot="440163">
            <a:off x="5334000" y="838200"/>
            <a:ext cx="10668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 rot="-183989">
            <a:off x="6172200" y="1295400"/>
            <a:ext cx="1066800" cy="1066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4267200" y="609600"/>
            <a:ext cx="1066800" cy="1066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 rot="-378159">
            <a:off x="3276600" y="838200"/>
            <a:ext cx="1066800" cy="1066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 rot="772785">
            <a:off x="7924800" y="2362200"/>
            <a:ext cx="1066800" cy="1066800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 rot="564380">
            <a:off x="7010400" y="19050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Ы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 rot="-1209456">
            <a:off x="7086600" y="4419600"/>
            <a:ext cx="1066800" cy="10668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 rot="-899176">
            <a:off x="5715000" y="5105400"/>
            <a:ext cx="1066800" cy="10668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4114800" y="5410200"/>
            <a:ext cx="1066800" cy="10668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 rot="782738">
            <a:off x="2590800" y="5029200"/>
            <a:ext cx="1066800" cy="1066800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Л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 rot="1622288">
            <a:off x="1143000" y="4419600"/>
            <a:ext cx="10668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7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61448" grpId="0" animBg="1"/>
      <p:bldP spid="61449" grpId="0" animBg="1"/>
      <p:bldP spid="61450" grpId="0" animBg="1"/>
      <p:bldP spid="61451" grpId="0" animBg="1"/>
      <p:bldP spid="61452" grpId="0" animBg="1"/>
      <p:bldP spid="61453" grpId="0" animBg="1"/>
      <p:bldP spid="61454" grpId="0" animBg="1"/>
      <p:bldP spid="61455" grpId="0" animBg="1"/>
      <p:bldP spid="61456" grpId="0" animBg="1"/>
      <p:bldP spid="61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Орфографическая минутка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Осина </a:t>
            </a:r>
          </a:p>
          <a:p>
            <a:r>
              <a:rPr lang="ru-RU" sz="8000" dirty="0" smtClean="0"/>
              <a:t>берёза </a:t>
            </a:r>
          </a:p>
          <a:p>
            <a:r>
              <a:rPr lang="ru-RU" sz="8000" dirty="0" smtClean="0"/>
              <a:t>ветер</a:t>
            </a:r>
            <a:endParaRPr lang="ru-RU" sz="8000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611560" y="5877272"/>
            <a:ext cx="785818" cy="6429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1763688" y="5877272"/>
            <a:ext cx="714380" cy="642942"/>
          </a:xfrm>
          <a:prstGeom prst="smileyFace">
            <a:avLst>
              <a:gd name="adj" fmla="val 27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987824" y="5877272"/>
            <a:ext cx="785818" cy="64294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\Рабочий стол\бере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780928"/>
            <a:ext cx="2160240" cy="1584176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ос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340768"/>
            <a:ext cx="1800200" cy="1728192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вете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365104"/>
            <a:ext cx="2330202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22971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Выскажите свое мнение: являются ли данные слова родственными и почему?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714620"/>
            <a:ext cx="3586162" cy="3357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Мама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Сын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Дедушка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Тётя  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2714620"/>
            <a:ext cx="3429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Сын 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Сынок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Сыночек 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Сынишка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docu00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000372"/>
            <a:ext cx="1662675" cy="1528382"/>
          </a:xfrm>
          <a:prstGeom prst="rect">
            <a:avLst/>
          </a:prstGeom>
        </p:spPr>
      </p:pic>
      <p:pic>
        <p:nvPicPr>
          <p:cNvPr id="6" name="Рисунок 5" descr="docu00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2357430"/>
            <a:ext cx="1572768" cy="2121408"/>
          </a:xfrm>
          <a:prstGeom prst="rect">
            <a:avLst/>
          </a:prstGeom>
        </p:spPr>
      </p:pic>
      <p:pic>
        <p:nvPicPr>
          <p:cNvPr id="7" name="Рисунок 6" descr="docu00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500438"/>
            <a:ext cx="741477" cy="1000132"/>
          </a:xfrm>
          <a:prstGeom prst="rect">
            <a:avLst/>
          </a:prstGeom>
        </p:spPr>
      </p:pic>
      <p:pic>
        <p:nvPicPr>
          <p:cNvPr id="8" name="Рисунок 7" descr="baby8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3174" y="5286388"/>
            <a:ext cx="69532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7971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/>
                </a:solidFill>
              </a:rPr>
              <a:t>В чём смысл пословиц? </a:t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Спишите, подчеркните безударные гласные.</a:t>
            </a:r>
            <a:br>
              <a:rPr lang="ru-RU" b="1" dirty="0" smtClean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4800" b="1" dirty="0" smtClean="0"/>
              <a:t>Дерево сильно корнями, а человек своими трудами.</a:t>
            </a:r>
          </a:p>
          <a:p>
            <a:r>
              <a:rPr lang="ru-RU" sz="4800" b="1" dirty="0" smtClean="0"/>
              <a:t>Человек без друзей- что дерево без корней.</a:t>
            </a:r>
            <a:endParaRPr lang="ru-RU" sz="4800" b="1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572132" y="5857892"/>
            <a:ext cx="714380" cy="64294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6500826" y="5857892"/>
            <a:ext cx="642942" cy="642942"/>
          </a:xfrm>
          <a:prstGeom prst="smileyFace">
            <a:avLst>
              <a:gd name="adj" fmla="val -191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7358082" y="5857892"/>
            <a:ext cx="642942" cy="64294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7724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/>
            </a:r>
            <a:br>
              <a:rPr lang="ru-RU" b="1" dirty="0" smtClean="0">
                <a:solidFill>
                  <a:schemeClr val="accent1"/>
                </a:solidFill>
              </a:rPr>
            </a:br>
            <a:r>
              <a:rPr lang="ru-RU" b="1" dirty="0" smtClean="0">
                <a:solidFill>
                  <a:schemeClr val="accent1"/>
                </a:solidFill>
              </a:rPr>
              <a:t>Прочитайте, вставьте в текст пропущенные слова по смыслу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Мы ездили в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…….  . На ………  полянке  видели домик…….    . Там растёт молодой ………  .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(Лес, лесника,  лесок, лесной)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Оцените свои достижения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428728" y="2786058"/>
            <a:ext cx="1928826" cy="185738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786182" y="2786058"/>
            <a:ext cx="2000264" cy="1928826"/>
          </a:xfrm>
          <a:prstGeom prst="smileyFace">
            <a:avLst>
              <a:gd name="adj" fmla="val 277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6286512" y="2857496"/>
            <a:ext cx="1857388" cy="185738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00166" y="5357826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</a:rPr>
              <a:t>Спасибо за работу!</a:t>
            </a:r>
            <a:endParaRPr lang="ru-RU" sz="4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</TotalTime>
  <Words>135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Тема: Что такое родственные слова? </vt:lpstr>
      <vt:lpstr>Слайд 2</vt:lpstr>
      <vt:lpstr>Слайд 3</vt:lpstr>
      <vt:lpstr>Орфографическая минутка</vt:lpstr>
      <vt:lpstr>Выскажите свое мнение: являются ли данные слова родственными и почему? </vt:lpstr>
      <vt:lpstr>        В чём смысл пословиц?  Спишите, подчеркните безударные гласные. </vt:lpstr>
      <vt:lpstr>  Прочитайте, вставьте в текст пропущенные слова по смыслу  </vt:lpstr>
      <vt:lpstr>Оцените свои достижения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Что такое родственные слова? </dc:title>
  <dc:creator>User</dc:creator>
  <cp:lastModifiedBy>Admin</cp:lastModifiedBy>
  <cp:revision>11</cp:revision>
  <dcterms:created xsi:type="dcterms:W3CDTF">2012-10-14T11:44:34Z</dcterms:created>
  <dcterms:modified xsi:type="dcterms:W3CDTF">2016-01-19T19:55:38Z</dcterms:modified>
</cp:coreProperties>
</file>