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F1A6F1-07AD-4564-BC7A-105D1BCBE91A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8F54B1-428B-4DEF-B5C5-025B609C55A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СКРЫТЫЕ ОПАСНОСТИ ДЛЯ ПЕШЕХОДА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Презентацию подготовил </a:t>
            </a:r>
          </a:p>
          <a:p>
            <a:r>
              <a:rPr lang="ru-RU" dirty="0" smtClean="0"/>
              <a:t>ученик 2 «А»</a:t>
            </a:r>
            <a:r>
              <a:rPr lang="ru-RU" dirty="0" smtClean="0"/>
              <a:t> класса </a:t>
            </a:r>
            <a:endParaRPr lang="ru-RU" dirty="0" smtClean="0"/>
          </a:p>
          <a:p>
            <a:r>
              <a:rPr lang="ru-RU" dirty="0" smtClean="0"/>
              <a:t>ГБОУ СОШ 504 </a:t>
            </a:r>
          </a:p>
          <a:p>
            <a:r>
              <a:rPr lang="ru-RU" dirty="0" smtClean="0"/>
              <a:t>Василенко Михаил</a:t>
            </a:r>
            <a:endParaRPr lang="ru-RU" dirty="0"/>
          </a:p>
        </p:txBody>
      </p:sp>
      <p:pic>
        <p:nvPicPr>
          <p:cNvPr id="8194" name="Picture 2" descr="C:\Users\Андрей\Desktop\visulki-34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57250" cy="2857500"/>
          </a:xfrm>
          <a:prstGeom prst="rect">
            <a:avLst/>
          </a:prstGeom>
          <a:noFill/>
        </p:spPr>
      </p:pic>
      <p:pic>
        <p:nvPicPr>
          <p:cNvPr id="8195" name="Picture 3" descr="C:\Users\Андрей\Desktop\10354776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89040"/>
            <a:ext cx="2724150" cy="2676525"/>
          </a:xfrm>
          <a:prstGeom prst="rect">
            <a:avLst/>
          </a:prstGeom>
          <a:noFill/>
        </p:spPr>
      </p:pic>
      <p:pic>
        <p:nvPicPr>
          <p:cNvPr id="8196" name="Picture 4" descr="C:\Users\Андрей\Desktop\animated-traffic-light-208400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501008"/>
            <a:ext cx="3101330" cy="3101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Помни!!!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i="1" u="sng" dirty="0" smtClean="0">
                <a:solidFill>
                  <a:srgbClr val="FF0000"/>
                </a:solidFill>
              </a:rPr>
              <a:t>Дорога- зона повышенной опасности!!! </a:t>
            </a:r>
            <a:endParaRPr lang="ru-RU" sz="5400" b="1" i="1" u="sng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Андрей\Desktop\animated-traffic-light-208400 (1)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2492896"/>
            <a:ext cx="3096344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Помни!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000" b="1" i="1" dirty="0" smtClean="0">
                <a:solidFill>
                  <a:srgbClr val="FF0000"/>
                </a:solidFill>
              </a:rPr>
              <a:t>Соблюдение правил дорожного движения спасёт тебе жизнь!!!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img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0"/>
            <a:ext cx="1838325" cy="2171700"/>
          </a:xfrm>
          <a:prstGeom prst="rect">
            <a:avLst/>
          </a:prstGeom>
        </p:spPr>
      </p:pic>
      <p:pic>
        <p:nvPicPr>
          <p:cNvPr id="5" name="Рисунок 4" descr="large-smiley-03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84368" y="4869160"/>
            <a:ext cx="695325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Переходи дорогу на </a:t>
            </a:r>
            <a:r>
              <a:rPr lang="ru-RU" b="1" u="sng" dirty="0" smtClean="0">
                <a:solidFill>
                  <a:schemeClr val="accent5">
                    <a:lumMod val="50000"/>
                  </a:schemeClr>
                </a:solidFill>
              </a:rPr>
              <a:t>ЗЕЛЕНЫЙ СИГНАЛ </a:t>
            </a:r>
            <a:r>
              <a:rPr lang="ru-RU" dirty="0" smtClean="0"/>
              <a:t>светофора!!!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ндрей\Desktop\svetof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492896"/>
            <a:ext cx="2070100" cy="3314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Переходи </a:t>
            </a:r>
            <a:r>
              <a:rPr lang="ru-RU" dirty="0" smtClean="0"/>
              <a:t>дорогу по «ЗЕБРЕ»!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Андрей\Desktop\get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76872"/>
            <a:ext cx="5715000" cy="4010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Переходи дорогу по пешеходному переходу!!!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Андрей\Desktop\v_dobryi_put__pravila_dorozhnogho_dvizhieniia1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16832"/>
            <a:ext cx="7056784" cy="4608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Переходя дорогу- посмотри сначала налево, потом направо!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8000" dirty="0" smtClean="0">
                <a:solidFill>
                  <a:srgbClr val="FF0000"/>
                </a:solidFill>
              </a:rPr>
              <a:t>1                 2 </a:t>
            </a:r>
            <a:endParaRPr lang="ru-RU" sz="8000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Андрей\Desktop\33127_html_638eb38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32856"/>
            <a:ext cx="2880320" cy="4121646"/>
          </a:xfrm>
          <a:prstGeom prst="rect">
            <a:avLst/>
          </a:prstGeom>
          <a:noFill/>
        </p:spPr>
      </p:pic>
      <p:pic>
        <p:nvPicPr>
          <p:cNvPr id="4099" name="Picture 3" descr="C:\Users\Андрей\Desktop\2545_html_2c84560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132856"/>
            <a:ext cx="3127251" cy="4320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 перебегай дорогу, даже если горит зеленый свет!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Андрей\Desktop\euKpDDYb_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060848"/>
            <a:ext cx="6018245" cy="4513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Если ты за рулем велосипеда- встань с него и вези его рядом!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Андрей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7920880" cy="41044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Носи светоотражатели на одежде!</a:t>
            </a:r>
            <a:endParaRPr lang="ru-RU" dirty="0"/>
          </a:p>
        </p:txBody>
      </p:sp>
      <p:pic>
        <p:nvPicPr>
          <p:cNvPr id="7170" name="Picture 2" descr="C:\Users\Андрей\Desktop\f998acfa69053b9b0e88ffa29e5bb15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07757"/>
            <a:ext cx="8229600" cy="38442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92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СКРЫТЫЕ ОПАСНОСТИ ДЛЯ ПЕШЕХОДА </vt:lpstr>
      <vt:lpstr>Помни! </vt:lpstr>
      <vt:lpstr>Переходи дорогу на ЗЕЛЕНЫЙ СИГНАЛ светофора!!!</vt:lpstr>
      <vt:lpstr>Переходи дорогу по «ЗЕБРЕ»!  </vt:lpstr>
      <vt:lpstr>Переходи дорогу по пешеходному переходу!!! </vt:lpstr>
      <vt:lpstr>Переходя дорогу- посмотри сначала налево, потом направо! </vt:lpstr>
      <vt:lpstr>Не перебегай дорогу, даже если горит зеленый свет! </vt:lpstr>
      <vt:lpstr>Если ты за рулем велосипеда- встань с него и вези его рядом! </vt:lpstr>
      <vt:lpstr>Носи светоотражатели на одежде!</vt:lpstr>
      <vt:lpstr>Помни!!!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СКРЫТЫЕ ОПАСНОСТИ ДЛЯ ПЕШЕХОДА</dc:title>
  <dc:creator>Андрей Василенко</dc:creator>
  <cp:lastModifiedBy>Андрей Василенко</cp:lastModifiedBy>
  <cp:revision>3</cp:revision>
  <dcterms:created xsi:type="dcterms:W3CDTF">2016-01-22T15:03:18Z</dcterms:created>
  <dcterms:modified xsi:type="dcterms:W3CDTF">2016-01-22T15:23:23Z</dcterms:modified>
</cp:coreProperties>
</file>