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Default Extension="pptx" ContentType="application/vnd.openxmlformats-officedocument.presentationml.presentation"/>
  <Override PartName="/docProps/custom.xml" ContentType="application/vnd.openxmlformats-officedocument.custom-properti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77" r:id="rId4"/>
    <p:sldId id="259" r:id="rId5"/>
    <p:sldId id="285" r:id="rId6"/>
    <p:sldId id="286" r:id="rId7"/>
    <p:sldId id="260" r:id="rId8"/>
    <p:sldId id="287" r:id="rId9"/>
    <p:sldId id="288" r:id="rId10"/>
    <p:sldId id="289" r:id="rId11"/>
    <p:sldId id="290" r:id="rId12"/>
    <p:sldId id="291" r:id="rId13"/>
    <p:sldId id="264" r:id="rId14"/>
    <p:sldId id="266" r:id="rId15"/>
    <p:sldId id="271" r:id="rId16"/>
    <p:sldId id="279" r:id="rId17"/>
    <p:sldId id="280" r:id="rId18"/>
    <p:sldId id="268" r:id="rId19"/>
    <p:sldId id="293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D60093"/>
    <a:srgbClr val="FF33CC"/>
    <a:srgbClr val="66FF3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546" y="-6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6A65D-CDF2-45F8-951F-33F68013C6CB}" type="datetimeFigureOut">
              <a:rPr lang="ru-RU" smtClean="0"/>
              <a:pPr/>
              <a:t>20.01.2016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BA166-10D1-4D2A-AB14-58FBBCE6A52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510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D7F259-7996-4AAA-917A-74EB05018F8F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805863" cy="6858000"/>
            <a:chOff x="0" y="0"/>
            <a:chExt cx="5547" cy="4320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 rot="-215207">
              <a:off x="3682" y="234"/>
              <a:ext cx="1863" cy="3634"/>
              <a:chOff x="3003" y="769"/>
              <a:chExt cx="1863" cy="3634"/>
            </a:xfrm>
          </p:grpSpPr>
          <p:sp>
            <p:nvSpPr>
              <p:cNvPr id="39" name="Freeform 4"/>
              <p:cNvSpPr>
                <a:spLocks/>
              </p:cNvSpPr>
              <p:nvPr userDrawn="1"/>
            </p:nvSpPr>
            <p:spPr bwMode="ltGray">
              <a:xfrm rot="12185230" flipV="1">
                <a:off x="3533" y="769"/>
                <a:ext cx="1333" cy="1485"/>
              </a:xfrm>
              <a:custGeom>
                <a:avLst/>
                <a:gdLst/>
                <a:ahLst/>
                <a:cxnLst>
                  <a:cxn ang="0">
                    <a:pos x="16" y="370"/>
                  </a:cxn>
                  <a:cxn ang="0">
                    <a:pos x="6" y="341"/>
                  </a:cxn>
                  <a:cxn ang="0">
                    <a:pos x="0" y="289"/>
                  </a:cxn>
                  <a:cxn ang="0">
                    <a:pos x="4" y="222"/>
                  </a:cxn>
                  <a:cxn ang="0">
                    <a:pos x="25" y="151"/>
                  </a:cxn>
                  <a:cxn ang="0">
                    <a:pos x="69" y="84"/>
                  </a:cxn>
                  <a:cxn ang="0">
                    <a:pos x="142" y="31"/>
                  </a:cxn>
                  <a:cxn ang="0">
                    <a:pos x="247" y="2"/>
                  </a:cxn>
                  <a:cxn ang="0">
                    <a:pos x="380" y="9"/>
                  </a:cxn>
                  <a:cxn ang="0">
                    <a:pos x="484" y="68"/>
                  </a:cxn>
                  <a:cxn ang="0">
                    <a:pos x="554" y="165"/>
                  </a:cxn>
                  <a:cxn ang="0">
                    <a:pos x="591" y="284"/>
                  </a:cxn>
                  <a:cxn ang="0">
                    <a:pos x="595" y="409"/>
                  </a:cxn>
                  <a:cxn ang="0">
                    <a:pos x="566" y="525"/>
                  </a:cxn>
                  <a:cxn ang="0">
                    <a:pos x="507" y="615"/>
                  </a:cxn>
                  <a:cxn ang="0">
                    <a:pos x="417" y="663"/>
                  </a:cxn>
                  <a:cxn ang="0">
                    <a:pos x="389" y="659"/>
                  </a:cxn>
                  <a:cxn ang="0">
                    <a:pos x="441" y="617"/>
                  </a:cxn>
                  <a:cxn ang="0">
                    <a:pos x="482" y="544"/>
                  </a:cxn>
                  <a:cxn ang="0">
                    <a:pos x="509" y="454"/>
                  </a:cxn>
                  <a:cxn ang="0">
                    <a:pos x="520" y="355"/>
                  </a:cxn>
                  <a:cxn ang="0">
                    <a:pos x="514" y="258"/>
                  </a:cxn>
                  <a:cxn ang="0">
                    <a:pos x="485" y="174"/>
                  </a:cxn>
                  <a:cxn ang="0">
                    <a:pos x="433" y="112"/>
                  </a:cxn>
                  <a:cxn ang="0">
                    <a:pos x="341" y="75"/>
                  </a:cxn>
                  <a:cxn ang="0">
                    <a:pos x="246" y="61"/>
                  </a:cxn>
                  <a:cxn ang="0">
                    <a:pos x="174" y="71"/>
                  </a:cxn>
                  <a:cxn ang="0">
                    <a:pos x="121" y="101"/>
                  </a:cxn>
                  <a:cxn ang="0">
                    <a:pos x="84" y="149"/>
                  </a:cxn>
                  <a:cxn ang="0">
                    <a:pos x="57" y="206"/>
                  </a:cxn>
                  <a:cxn ang="0">
                    <a:pos x="40" y="272"/>
                  </a:cxn>
                  <a:cxn ang="0">
                    <a:pos x="28" y="339"/>
                  </a:cxn>
                </a:cxnLst>
                <a:rect l="0" t="0" r="r" b="b"/>
                <a:pathLst>
                  <a:path w="596" h="666">
                    <a:moveTo>
                      <a:pt x="22" y="372"/>
                    </a:moveTo>
                    <a:lnTo>
                      <a:pt x="16" y="370"/>
                    </a:lnTo>
                    <a:lnTo>
                      <a:pt x="10" y="360"/>
                    </a:lnTo>
                    <a:lnTo>
                      <a:pt x="6" y="341"/>
                    </a:lnTo>
                    <a:lnTo>
                      <a:pt x="1" y="318"/>
                    </a:lnTo>
                    <a:lnTo>
                      <a:pt x="0" y="289"/>
                    </a:lnTo>
                    <a:lnTo>
                      <a:pt x="0" y="257"/>
                    </a:lnTo>
                    <a:lnTo>
                      <a:pt x="4" y="222"/>
                    </a:lnTo>
                    <a:lnTo>
                      <a:pt x="13" y="187"/>
                    </a:lnTo>
                    <a:lnTo>
                      <a:pt x="25" y="151"/>
                    </a:lnTo>
                    <a:lnTo>
                      <a:pt x="45" y="116"/>
                    </a:lnTo>
                    <a:lnTo>
                      <a:pt x="69" y="84"/>
                    </a:lnTo>
                    <a:lnTo>
                      <a:pt x="101" y="55"/>
                    </a:lnTo>
                    <a:lnTo>
                      <a:pt x="142" y="31"/>
                    </a:lnTo>
                    <a:lnTo>
                      <a:pt x="190" y="13"/>
                    </a:lnTo>
                    <a:lnTo>
                      <a:pt x="247" y="2"/>
                    </a:lnTo>
                    <a:lnTo>
                      <a:pt x="314" y="0"/>
                    </a:lnTo>
                    <a:lnTo>
                      <a:pt x="380" y="9"/>
                    </a:lnTo>
                    <a:lnTo>
                      <a:pt x="436" y="33"/>
                    </a:lnTo>
                    <a:lnTo>
                      <a:pt x="484" y="68"/>
                    </a:lnTo>
                    <a:lnTo>
                      <a:pt x="524" y="113"/>
                    </a:lnTo>
                    <a:lnTo>
                      <a:pt x="554" y="165"/>
                    </a:lnTo>
                    <a:lnTo>
                      <a:pt x="577" y="222"/>
                    </a:lnTo>
                    <a:lnTo>
                      <a:pt x="591" y="284"/>
                    </a:lnTo>
                    <a:lnTo>
                      <a:pt x="596" y="347"/>
                    </a:lnTo>
                    <a:lnTo>
                      <a:pt x="595" y="409"/>
                    </a:lnTo>
                    <a:lnTo>
                      <a:pt x="585" y="469"/>
                    </a:lnTo>
                    <a:lnTo>
                      <a:pt x="566" y="525"/>
                    </a:lnTo>
                    <a:lnTo>
                      <a:pt x="540" y="574"/>
                    </a:lnTo>
                    <a:lnTo>
                      <a:pt x="507" y="615"/>
                    </a:lnTo>
                    <a:lnTo>
                      <a:pt x="465" y="645"/>
                    </a:lnTo>
                    <a:lnTo>
                      <a:pt x="417" y="663"/>
                    </a:lnTo>
                    <a:lnTo>
                      <a:pt x="360" y="666"/>
                    </a:lnTo>
                    <a:lnTo>
                      <a:pt x="389" y="659"/>
                    </a:lnTo>
                    <a:lnTo>
                      <a:pt x="417" y="642"/>
                    </a:lnTo>
                    <a:lnTo>
                      <a:pt x="441" y="617"/>
                    </a:lnTo>
                    <a:lnTo>
                      <a:pt x="463" y="583"/>
                    </a:lnTo>
                    <a:lnTo>
                      <a:pt x="482" y="544"/>
                    </a:lnTo>
                    <a:lnTo>
                      <a:pt x="497" y="501"/>
                    </a:lnTo>
                    <a:lnTo>
                      <a:pt x="509" y="454"/>
                    </a:lnTo>
                    <a:lnTo>
                      <a:pt x="517" y="404"/>
                    </a:lnTo>
                    <a:lnTo>
                      <a:pt x="520" y="355"/>
                    </a:lnTo>
                    <a:lnTo>
                      <a:pt x="519" y="305"/>
                    </a:lnTo>
                    <a:lnTo>
                      <a:pt x="514" y="258"/>
                    </a:lnTo>
                    <a:lnTo>
                      <a:pt x="502" y="213"/>
                    </a:lnTo>
                    <a:lnTo>
                      <a:pt x="485" y="174"/>
                    </a:lnTo>
                    <a:lnTo>
                      <a:pt x="462" y="139"/>
                    </a:lnTo>
                    <a:lnTo>
                      <a:pt x="433" y="112"/>
                    </a:lnTo>
                    <a:lnTo>
                      <a:pt x="397" y="93"/>
                    </a:lnTo>
                    <a:lnTo>
                      <a:pt x="341" y="75"/>
                    </a:lnTo>
                    <a:lnTo>
                      <a:pt x="290" y="65"/>
                    </a:lnTo>
                    <a:lnTo>
                      <a:pt x="246" y="61"/>
                    </a:lnTo>
                    <a:lnTo>
                      <a:pt x="207" y="63"/>
                    </a:lnTo>
                    <a:lnTo>
                      <a:pt x="174" y="71"/>
                    </a:lnTo>
                    <a:lnTo>
                      <a:pt x="146" y="84"/>
                    </a:lnTo>
                    <a:lnTo>
                      <a:pt x="121" y="101"/>
                    </a:lnTo>
                    <a:lnTo>
                      <a:pt x="101" y="123"/>
                    </a:lnTo>
                    <a:lnTo>
                      <a:pt x="84" y="149"/>
                    </a:lnTo>
                    <a:lnTo>
                      <a:pt x="69" y="176"/>
                    </a:lnTo>
                    <a:lnTo>
                      <a:pt x="57" y="206"/>
                    </a:lnTo>
                    <a:lnTo>
                      <a:pt x="48" y="239"/>
                    </a:lnTo>
                    <a:lnTo>
                      <a:pt x="40" y="272"/>
                    </a:lnTo>
                    <a:lnTo>
                      <a:pt x="33" y="305"/>
                    </a:lnTo>
                    <a:lnTo>
                      <a:pt x="28" y="339"/>
                    </a:lnTo>
                    <a:lnTo>
                      <a:pt x="22" y="372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0" name="Freeform 5"/>
              <p:cNvSpPr>
                <a:spLocks/>
              </p:cNvSpPr>
              <p:nvPr userDrawn="1"/>
            </p:nvSpPr>
            <p:spPr bwMode="ltGray">
              <a:xfrm rot="12185230" flipV="1">
                <a:off x="4027" y="1798"/>
                <a:ext cx="571" cy="5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5"/>
                  </a:cxn>
                  <a:cxn ang="0">
                    <a:pos x="3" y="50"/>
                  </a:cxn>
                  <a:cxn ang="0">
                    <a:pos x="6" y="75"/>
                  </a:cxn>
                  <a:cxn ang="0">
                    <a:pos x="11" y="98"/>
                  </a:cxn>
                  <a:cxn ang="0">
                    <a:pos x="18" y="119"/>
                  </a:cxn>
                  <a:cxn ang="0">
                    <a:pos x="27" y="141"/>
                  </a:cxn>
                  <a:cxn ang="0">
                    <a:pos x="38" y="161"/>
                  </a:cxn>
                  <a:cxn ang="0">
                    <a:pos x="51" y="178"/>
                  </a:cxn>
                  <a:cxn ang="0">
                    <a:pos x="67" y="194"/>
                  </a:cxn>
                  <a:cxn ang="0">
                    <a:pos x="86" y="208"/>
                  </a:cxn>
                  <a:cxn ang="0">
                    <a:pos x="106" y="219"/>
                  </a:cxn>
                  <a:cxn ang="0">
                    <a:pos x="131" y="228"/>
                  </a:cxn>
                  <a:cxn ang="0">
                    <a:pos x="158" y="234"/>
                  </a:cxn>
                  <a:cxn ang="0">
                    <a:pos x="188" y="237"/>
                  </a:cxn>
                  <a:cxn ang="0">
                    <a:pos x="220" y="236"/>
                  </a:cxn>
                  <a:cxn ang="0">
                    <a:pos x="257" y="232"/>
                  </a:cxn>
                  <a:cxn ang="0">
                    <a:pos x="224" y="227"/>
                  </a:cxn>
                  <a:cxn ang="0">
                    <a:pos x="195" y="220"/>
                  </a:cxn>
                  <a:cxn ang="0">
                    <a:pos x="170" y="212"/>
                  </a:cxn>
                  <a:cxn ang="0">
                    <a:pos x="148" y="204"/>
                  </a:cxn>
                  <a:cxn ang="0">
                    <a:pos x="128" y="193"/>
                  </a:cxn>
                  <a:cxn ang="0">
                    <a:pos x="112" y="182"/>
                  </a:cxn>
                  <a:cxn ang="0">
                    <a:pos x="97" y="169"/>
                  </a:cxn>
                  <a:cxn ang="0">
                    <a:pos x="84" y="155"/>
                  </a:cxn>
                  <a:cxn ang="0">
                    <a:pos x="72" y="141"/>
                  </a:cxn>
                  <a:cxn ang="0">
                    <a:pos x="61" y="125"/>
                  </a:cxn>
                  <a:cxn ang="0">
                    <a:pos x="52" y="107"/>
                  </a:cxn>
                  <a:cxn ang="0">
                    <a:pos x="43" y="88"/>
                  </a:cxn>
                  <a:cxn ang="0">
                    <a:pos x="33" y="69"/>
                  </a:cxn>
                  <a:cxn ang="0">
                    <a:pos x="23" y="47"/>
                  </a:cxn>
                  <a:cxn ang="0">
                    <a:pos x="12" y="24"/>
                  </a:cxn>
                  <a:cxn ang="0">
                    <a:pos x="0" y="0"/>
                  </a:cxn>
                </a:cxnLst>
                <a:rect l="0" t="0" r="r" b="b"/>
                <a:pathLst>
                  <a:path w="257" h="237">
                    <a:moveTo>
                      <a:pt x="0" y="0"/>
                    </a:moveTo>
                    <a:lnTo>
                      <a:pt x="0" y="25"/>
                    </a:lnTo>
                    <a:lnTo>
                      <a:pt x="3" y="50"/>
                    </a:lnTo>
                    <a:lnTo>
                      <a:pt x="6" y="75"/>
                    </a:lnTo>
                    <a:lnTo>
                      <a:pt x="11" y="98"/>
                    </a:lnTo>
                    <a:lnTo>
                      <a:pt x="18" y="119"/>
                    </a:lnTo>
                    <a:lnTo>
                      <a:pt x="27" y="141"/>
                    </a:lnTo>
                    <a:lnTo>
                      <a:pt x="38" y="161"/>
                    </a:lnTo>
                    <a:lnTo>
                      <a:pt x="51" y="178"/>
                    </a:lnTo>
                    <a:lnTo>
                      <a:pt x="67" y="194"/>
                    </a:lnTo>
                    <a:lnTo>
                      <a:pt x="86" y="208"/>
                    </a:lnTo>
                    <a:lnTo>
                      <a:pt x="106" y="219"/>
                    </a:lnTo>
                    <a:lnTo>
                      <a:pt x="131" y="228"/>
                    </a:lnTo>
                    <a:lnTo>
                      <a:pt x="158" y="234"/>
                    </a:lnTo>
                    <a:lnTo>
                      <a:pt x="188" y="237"/>
                    </a:lnTo>
                    <a:lnTo>
                      <a:pt x="220" y="236"/>
                    </a:lnTo>
                    <a:lnTo>
                      <a:pt x="257" y="232"/>
                    </a:lnTo>
                    <a:lnTo>
                      <a:pt x="224" y="227"/>
                    </a:lnTo>
                    <a:lnTo>
                      <a:pt x="195" y="220"/>
                    </a:lnTo>
                    <a:lnTo>
                      <a:pt x="170" y="212"/>
                    </a:lnTo>
                    <a:lnTo>
                      <a:pt x="148" y="204"/>
                    </a:lnTo>
                    <a:lnTo>
                      <a:pt x="128" y="193"/>
                    </a:lnTo>
                    <a:lnTo>
                      <a:pt x="112" y="182"/>
                    </a:lnTo>
                    <a:lnTo>
                      <a:pt x="97" y="169"/>
                    </a:lnTo>
                    <a:lnTo>
                      <a:pt x="84" y="155"/>
                    </a:lnTo>
                    <a:lnTo>
                      <a:pt x="72" y="141"/>
                    </a:lnTo>
                    <a:lnTo>
                      <a:pt x="61" y="125"/>
                    </a:lnTo>
                    <a:lnTo>
                      <a:pt x="52" y="107"/>
                    </a:lnTo>
                    <a:lnTo>
                      <a:pt x="43" y="88"/>
                    </a:lnTo>
                    <a:lnTo>
                      <a:pt x="33" y="69"/>
                    </a:lnTo>
                    <a:lnTo>
                      <a:pt x="23" y="47"/>
                    </a:lnTo>
                    <a:lnTo>
                      <a:pt x="12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 userDrawn="1"/>
            </p:nvSpPr>
            <p:spPr bwMode="ltGray">
              <a:xfrm rot="12185230" flipV="1">
                <a:off x="3636" y="2158"/>
                <a:ext cx="277" cy="249"/>
              </a:xfrm>
              <a:custGeom>
                <a:avLst/>
                <a:gdLst/>
                <a:ahLst/>
                <a:cxnLst>
                  <a:cxn ang="0">
                    <a:pos x="77" y="0"/>
                  </a:cxn>
                  <a:cxn ang="0">
                    <a:pos x="124" y="108"/>
                  </a:cxn>
                  <a:cxn ang="0">
                    <a:pos x="120" y="107"/>
                  </a:cxn>
                  <a:cxn ang="0">
                    <a:pos x="107" y="105"/>
                  </a:cxn>
                  <a:cxn ang="0">
                    <a:pos x="89" y="101"/>
                  </a:cxn>
                  <a:cxn ang="0">
                    <a:pos x="68" y="99"/>
                  </a:cxn>
                  <a:cxn ang="0">
                    <a:pos x="45" y="97"/>
                  </a:cxn>
                  <a:cxn ang="0">
                    <a:pos x="25" y="98"/>
                  </a:cxn>
                  <a:cxn ang="0">
                    <a:pos x="9" y="102"/>
                  </a:cxn>
                  <a:cxn ang="0">
                    <a:pos x="0" y="110"/>
                  </a:cxn>
                  <a:cxn ang="0">
                    <a:pos x="4" y="98"/>
                  </a:cxn>
                  <a:cxn ang="0">
                    <a:pos x="8" y="89"/>
                  </a:cxn>
                  <a:cxn ang="0">
                    <a:pos x="16" y="82"/>
                  </a:cxn>
                  <a:cxn ang="0">
                    <a:pos x="25" y="76"/>
                  </a:cxn>
                  <a:cxn ang="0">
                    <a:pos x="36" y="72"/>
                  </a:cxn>
                  <a:cxn ang="0">
                    <a:pos x="47" y="71"/>
                  </a:cxn>
                  <a:cxn ang="0">
                    <a:pos x="59" y="71"/>
                  </a:cxn>
                  <a:cxn ang="0">
                    <a:pos x="72" y="74"/>
                  </a:cxn>
                  <a:cxn ang="0">
                    <a:pos x="73" y="71"/>
                  </a:cxn>
                  <a:cxn ang="0">
                    <a:pos x="70" y="56"/>
                  </a:cxn>
                  <a:cxn ang="0">
                    <a:pos x="67" y="38"/>
                  </a:cxn>
                  <a:cxn ang="0">
                    <a:pos x="65" y="30"/>
                  </a:cxn>
                  <a:cxn ang="0">
                    <a:pos x="63" y="30"/>
                  </a:cxn>
                  <a:cxn ang="0">
                    <a:pos x="61" y="29"/>
                  </a:cxn>
                  <a:cxn ang="0">
                    <a:pos x="59" y="26"/>
                  </a:cxn>
                  <a:cxn ang="0">
                    <a:pos x="57" y="23"/>
                  </a:cxn>
                  <a:cxn ang="0">
                    <a:pos x="57" y="19"/>
                  </a:cxn>
                  <a:cxn ang="0">
                    <a:pos x="59" y="14"/>
                  </a:cxn>
                  <a:cxn ang="0">
                    <a:pos x="66" y="8"/>
                  </a:cxn>
                  <a:cxn ang="0">
                    <a:pos x="77" y="0"/>
                  </a:cxn>
                </a:cxnLst>
                <a:rect l="0" t="0" r="r" b="b"/>
                <a:pathLst>
                  <a:path w="124" h="110">
                    <a:moveTo>
                      <a:pt x="77" y="0"/>
                    </a:moveTo>
                    <a:lnTo>
                      <a:pt x="124" y="108"/>
                    </a:lnTo>
                    <a:lnTo>
                      <a:pt x="120" y="107"/>
                    </a:lnTo>
                    <a:lnTo>
                      <a:pt x="107" y="105"/>
                    </a:lnTo>
                    <a:lnTo>
                      <a:pt x="89" y="101"/>
                    </a:lnTo>
                    <a:lnTo>
                      <a:pt x="68" y="99"/>
                    </a:lnTo>
                    <a:lnTo>
                      <a:pt x="45" y="97"/>
                    </a:lnTo>
                    <a:lnTo>
                      <a:pt x="25" y="98"/>
                    </a:lnTo>
                    <a:lnTo>
                      <a:pt x="9" y="102"/>
                    </a:lnTo>
                    <a:lnTo>
                      <a:pt x="0" y="110"/>
                    </a:lnTo>
                    <a:lnTo>
                      <a:pt x="4" y="98"/>
                    </a:lnTo>
                    <a:lnTo>
                      <a:pt x="8" y="89"/>
                    </a:lnTo>
                    <a:lnTo>
                      <a:pt x="16" y="82"/>
                    </a:lnTo>
                    <a:lnTo>
                      <a:pt x="25" y="76"/>
                    </a:lnTo>
                    <a:lnTo>
                      <a:pt x="36" y="72"/>
                    </a:lnTo>
                    <a:lnTo>
                      <a:pt x="47" y="71"/>
                    </a:lnTo>
                    <a:lnTo>
                      <a:pt x="59" y="71"/>
                    </a:lnTo>
                    <a:lnTo>
                      <a:pt x="72" y="74"/>
                    </a:lnTo>
                    <a:lnTo>
                      <a:pt x="73" y="71"/>
                    </a:lnTo>
                    <a:lnTo>
                      <a:pt x="70" y="56"/>
                    </a:lnTo>
                    <a:lnTo>
                      <a:pt x="67" y="38"/>
                    </a:lnTo>
                    <a:lnTo>
                      <a:pt x="65" y="30"/>
                    </a:lnTo>
                    <a:lnTo>
                      <a:pt x="63" y="30"/>
                    </a:lnTo>
                    <a:lnTo>
                      <a:pt x="61" y="29"/>
                    </a:lnTo>
                    <a:lnTo>
                      <a:pt x="59" y="26"/>
                    </a:lnTo>
                    <a:lnTo>
                      <a:pt x="57" y="23"/>
                    </a:lnTo>
                    <a:lnTo>
                      <a:pt x="57" y="19"/>
                    </a:lnTo>
                    <a:lnTo>
                      <a:pt x="59" y="14"/>
                    </a:lnTo>
                    <a:lnTo>
                      <a:pt x="66" y="8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 userDrawn="1"/>
            </p:nvSpPr>
            <p:spPr bwMode="ltGray">
              <a:xfrm rot="12185230" flipV="1">
                <a:off x="3977" y="968"/>
                <a:ext cx="245" cy="34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1"/>
                  </a:cxn>
                  <a:cxn ang="0">
                    <a:pos x="18" y="5"/>
                  </a:cxn>
                  <a:cxn ang="0">
                    <a:pos x="37" y="12"/>
                  </a:cxn>
                  <a:cxn ang="0">
                    <a:pos x="58" y="24"/>
                  </a:cxn>
                  <a:cxn ang="0">
                    <a:pos x="78" y="44"/>
                  </a:cxn>
                  <a:cxn ang="0">
                    <a:pos x="96" y="71"/>
                  </a:cxn>
                  <a:cxn ang="0">
                    <a:pos x="107" y="108"/>
                  </a:cxn>
                  <a:cxn ang="0">
                    <a:pos x="109" y="156"/>
                  </a:cxn>
                  <a:cxn ang="0">
                    <a:pos x="105" y="156"/>
                  </a:cxn>
                  <a:cxn ang="0">
                    <a:pos x="99" y="156"/>
                  </a:cxn>
                  <a:cxn ang="0">
                    <a:pos x="93" y="156"/>
                  </a:cxn>
                  <a:cxn ang="0">
                    <a:pos x="87" y="154"/>
                  </a:cxn>
                  <a:cxn ang="0">
                    <a:pos x="81" y="153"/>
                  </a:cxn>
                  <a:cxn ang="0">
                    <a:pos x="74" y="150"/>
                  </a:cxn>
                  <a:cxn ang="0">
                    <a:pos x="66" y="145"/>
                  </a:cxn>
                  <a:cxn ang="0">
                    <a:pos x="58" y="139"/>
                  </a:cxn>
                  <a:cxn ang="0">
                    <a:pos x="53" y="126"/>
                  </a:cxn>
                  <a:cxn ang="0">
                    <a:pos x="53" y="111"/>
                  </a:cxn>
                  <a:cxn ang="0">
                    <a:pos x="56" y="96"/>
                  </a:cxn>
                  <a:cxn ang="0">
                    <a:pos x="59" y="80"/>
                  </a:cxn>
                  <a:cxn ang="0">
                    <a:pos x="56" y="62"/>
                  </a:cxn>
                  <a:cxn ang="0">
                    <a:pos x="48" y="43"/>
                  </a:cxn>
                  <a:cxn ang="0">
                    <a:pos x="31" y="23"/>
                  </a:cxn>
                  <a:cxn ang="0">
                    <a:pos x="0" y="0"/>
                  </a:cxn>
                </a:cxnLst>
                <a:rect l="0" t="0" r="r" b="b"/>
                <a:pathLst>
                  <a:path w="109" h="156">
                    <a:moveTo>
                      <a:pt x="0" y="0"/>
                    </a:moveTo>
                    <a:lnTo>
                      <a:pt x="5" y="1"/>
                    </a:lnTo>
                    <a:lnTo>
                      <a:pt x="18" y="5"/>
                    </a:lnTo>
                    <a:lnTo>
                      <a:pt x="37" y="12"/>
                    </a:lnTo>
                    <a:lnTo>
                      <a:pt x="58" y="24"/>
                    </a:lnTo>
                    <a:lnTo>
                      <a:pt x="78" y="44"/>
                    </a:lnTo>
                    <a:lnTo>
                      <a:pt x="96" y="71"/>
                    </a:lnTo>
                    <a:lnTo>
                      <a:pt x="107" y="108"/>
                    </a:lnTo>
                    <a:lnTo>
                      <a:pt x="109" y="156"/>
                    </a:lnTo>
                    <a:lnTo>
                      <a:pt x="105" y="156"/>
                    </a:lnTo>
                    <a:lnTo>
                      <a:pt x="99" y="156"/>
                    </a:lnTo>
                    <a:lnTo>
                      <a:pt x="93" y="156"/>
                    </a:lnTo>
                    <a:lnTo>
                      <a:pt x="87" y="154"/>
                    </a:lnTo>
                    <a:lnTo>
                      <a:pt x="81" y="153"/>
                    </a:lnTo>
                    <a:lnTo>
                      <a:pt x="74" y="150"/>
                    </a:lnTo>
                    <a:lnTo>
                      <a:pt x="66" y="145"/>
                    </a:lnTo>
                    <a:lnTo>
                      <a:pt x="58" y="139"/>
                    </a:lnTo>
                    <a:lnTo>
                      <a:pt x="53" y="126"/>
                    </a:lnTo>
                    <a:lnTo>
                      <a:pt x="53" y="111"/>
                    </a:lnTo>
                    <a:lnTo>
                      <a:pt x="56" y="96"/>
                    </a:lnTo>
                    <a:lnTo>
                      <a:pt x="59" y="80"/>
                    </a:lnTo>
                    <a:lnTo>
                      <a:pt x="56" y="62"/>
                    </a:lnTo>
                    <a:lnTo>
                      <a:pt x="48" y="43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 userDrawn="1"/>
            </p:nvSpPr>
            <p:spPr bwMode="ltGray">
              <a:xfrm rot="12185230" flipV="1">
                <a:off x="3836" y="2206"/>
                <a:ext cx="103" cy="20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0" y="38"/>
                  </a:cxn>
                  <a:cxn ang="0">
                    <a:pos x="15" y="62"/>
                  </a:cxn>
                  <a:cxn ang="0">
                    <a:pos x="11" y="79"/>
                  </a:cxn>
                  <a:cxn ang="0">
                    <a:pos x="0" y="94"/>
                  </a:cxn>
                  <a:cxn ang="0">
                    <a:pos x="12" y="88"/>
                  </a:cxn>
                  <a:cxn ang="0">
                    <a:pos x="23" y="80"/>
                  </a:cxn>
                  <a:cxn ang="0">
                    <a:pos x="32" y="69"/>
                  </a:cxn>
                  <a:cxn ang="0">
                    <a:pos x="40" y="57"/>
                  </a:cxn>
                  <a:cxn ang="0">
                    <a:pos x="45" y="44"/>
                  </a:cxn>
                  <a:cxn ang="0">
                    <a:pos x="46" y="30"/>
                  </a:cxn>
                  <a:cxn ang="0">
                    <a:pos x="42" y="15"/>
                  </a:cxn>
                  <a:cxn ang="0">
                    <a:pos x="31" y="0"/>
                  </a:cxn>
                </a:cxnLst>
                <a:rect l="0" t="0" r="r" b="b"/>
                <a:pathLst>
                  <a:path w="46" h="94">
                    <a:moveTo>
                      <a:pt x="31" y="0"/>
                    </a:moveTo>
                    <a:lnTo>
                      <a:pt x="20" y="38"/>
                    </a:lnTo>
                    <a:lnTo>
                      <a:pt x="15" y="62"/>
                    </a:lnTo>
                    <a:lnTo>
                      <a:pt x="11" y="79"/>
                    </a:lnTo>
                    <a:lnTo>
                      <a:pt x="0" y="94"/>
                    </a:lnTo>
                    <a:lnTo>
                      <a:pt x="12" y="88"/>
                    </a:lnTo>
                    <a:lnTo>
                      <a:pt x="23" y="80"/>
                    </a:lnTo>
                    <a:lnTo>
                      <a:pt x="32" y="69"/>
                    </a:lnTo>
                    <a:lnTo>
                      <a:pt x="40" y="57"/>
                    </a:lnTo>
                    <a:lnTo>
                      <a:pt x="45" y="44"/>
                    </a:lnTo>
                    <a:lnTo>
                      <a:pt x="46" y="30"/>
                    </a:lnTo>
                    <a:lnTo>
                      <a:pt x="42" y="15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4" name="Freeform 9"/>
              <p:cNvSpPr>
                <a:spLocks/>
              </p:cNvSpPr>
              <p:nvPr userDrawn="1"/>
            </p:nvSpPr>
            <p:spPr bwMode="ltGray">
              <a:xfrm rot="12185230" flipV="1">
                <a:off x="3886" y="1319"/>
                <a:ext cx="120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1"/>
                  </a:cxn>
                  <a:cxn ang="0">
                    <a:pos x="6" y="3"/>
                  </a:cxn>
                  <a:cxn ang="0">
                    <a:pos x="13" y="8"/>
                  </a:cxn>
                  <a:cxn ang="0">
                    <a:pos x="21" y="12"/>
                  </a:cxn>
                  <a:cxn ang="0">
                    <a:pos x="29" y="15"/>
                  </a:cxn>
                  <a:cxn ang="0">
                    <a:pos x="38" y="17"/>
                  </a:cxn>
                  <a:cxn ang="0">
                    <a:pos x="46" y="18"/>
                  </a:cxn>
                  <a:cxn ang="0">
                    <a:pos x="54" y="16"/>
                  </a:cxn>
                  <a:cxn ang="0">
                    <a:pos x="53" y="25"/>
                  </a:cxn>
                  <a:cxn ang="0">
                    <a:pos x="50" y="33"/>
                  </a:cxn>
                  <a:cxn ang="0">
                    <a:pos x="44" y="38"/>
                  </a:cxn>
                  <a:cxn ang="0">
                    <a:pos x="37" y="40"/>
                  </a:cxn>
                  <a:cxn ang="0">
                    <a:pos x="28" y="39"/>
                  </a:cxn>
                  <a:cxn ang="0">
                    <a:pos x="19" y="32"/>
                  </a:cxn>
                  <a:cxn ang="0">
                    <a:pos x="10" y="20"/>
                  </a:cxn>
                  <a:cxn ang="0">
                    <a:pos x="0" y="0"/>
                  </a:cxn>
                </a:cxnLst>
                <a:rect l="0" t="0" r="r" b="b"/>
                <a:pathLst>
                  <a:path w="54" h="40">
                    <a:moveTo>
                      <a:pt x="0" y="0"/>
                    </a:moveTo>
                    <a:lnTo>
                      <a:pt x="1" y="1"/>
                    </a:lnTo>
                    <a:lnTo>
                      <a:pt x="6" y="3"/>
                    </a:lnTo>
                    <a:lnTo>
                      <a:pt x="13" y="8"/>
                    </a:lnTo>
                    <a:lnTo>
                      <a:pt x="21" y="12"/>
                    </a:lnTo>
                    <a:lnTo>
                      <a:pt x="29" y="15"/>
                    </a:lnTo>
                    <a:lnTo>
                      <a:pt x="38" y="17"/>
                    </a:lnTo>
                    <a:lnTo>
                      <a:pt x="46" y="18"/>
                    </a:lnTo>
                    <a:lnTo>
                      <a:pt x="54" y="16"/>
                    </a:lnTo>
                    <a:lnTo>
                      <a:pt x="53" y="25"/>
                    </a:lnTo>
                    <a:lnTo>
                      <a:pt x="50" y="33"/>
                    </a:lnTo>
                    <a:lnTo>
                      <a:pt x="44" y="38"/>
                    </a:lnTo>
                    <a:lnTo>
                      <a:pt x="37" y="40"/>
                    </a:lnTo>
                    <a:lnTo>
                      <a:pt x="28" y="39"/>
                    </a:lnTo>
                    <a:lnTo>
                      <a:pt x="19" y="32"/>
                    </a:lnTo>
                    <a:lnTo>
                      <a:pt x="10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" name="Freeform 10"/>
              <p:cNvSpPr>
                <a:spLocks/>
              </p:cNvSpPr>
              <p:nvPr userDrawn="1"/>
            </p:nvSpPr>
            <p:spPr bwMode="ltGray">
              <a:xfrm rot="12185230" flipV="1">
                <a:off x="3003" y="2344"/>
                <a:ext cx="330" cy="20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6"/>
                  </a:cxn>
                  <a:cxn ang="0">
                    <a:pos x="16" y="14"/>
                  </a:cxn>
                  <a:cxn ang="0">
                    <a:pos x="28" y="24"/>
                  </a:cxn>
                  <a:cxn ang="0">
                    <a:pos x="41" y="37"/>
                  </a:cxn>
                  <a:cxn ang="0">
                    <a:pos x="58" y="53"/>
                  </a:cxn>
                  <a:cxn ang="0">
                    <a:pos x="73" y="70"/>
                  </a:cxn>
                  <a:cxn ang="0">
                    <a:pos x="88" y="90"/>
                  </a:cxn>
                  <a:cxn ang="0">
                    <a:pos x="100" y="113"/>
                  </a:cxn>
                  <a:cxn ang="0">
                    <a:pos x="112" y="137"/>
                  </a:cxn>
                  <a:cxn ang="0">
                    <a:pos x="120" y="165"/>
                  </a:cxn>
                  <a:cxn ang="0">
                    <a:pos x="124" y="196"/>
                  </a:cxn>
                  <a:cxn ang="0">
                    <a:pos x="126" y="228"/>
                  </a:cxn>
                  <a:cxn ang="0">
                    <a:pos x="120" y="264"/>
                  </a:cxn>
                  <a:cxn ang="0">
                    <a:pos x="109" y="302"/>
                  </a:cxn>
                  <a:cxn ang="0">
                    <a:pos x="92" y="342"/>
                  </a:cxn>
                  <a:cxn ang="0">
                    <a:pos x="67" y="386"/>
                  </a:cxn>
                  <a:cxn ang="0">
                    <a:pos x="39" y="436"/>
                  </a:cxn>
                  <a:cxn ang="0">
                    <a:pos x="21" y="482"/>
                  </a:cxn>
                  <a:cxn ang="0">
                    <a:pos x="10" y="525"/>
                  </a:cxn>
                  <a:cxn ang="0">
                    <a:pos x="6" y="566"/>
                  </a:cxn>
                  <a:cxn ang="0">
                    <a:pos x="6" y="605"/>
                  </a:cxn>
                  <a:cxn ang="0">
                    <a:pos x="8" y="641"/>
                  </a:cxn>
                  <a:cxn ang="0">
                    <a:pos x="12" y="673"/>
                  </a:cxn>
                  <a:cxn ang="0">
                    <a:pos x="14" y="704"/>
                  </a:cxn>
                  <a:cxn ang="0">
                    <a:pos x="41" y="688"/>
                  </a:cxn>
                  <a:cxn ang="0">
                    <a:pos x="39" y="680"/>
                  </a:cxn>
                  <a:cxn ang="0">
                    <a:pos x="36" y="657"/>
                  </a:cxn>
                  <a:cxn ang="0">
                    <a:pos x="33" y="622"/>
                  </a:cxn>
                  <a:cxn ang="0">
                    <a:pos x="35" y="575"/>
                  </a:cxn>
                  <a:cxn ang="0">
                    <a:pos x="41" y="519"/>
                  </a:cxn>
                  <a:cxn ang="0">
                    <a:pos x="58" y="455"/>
                  </a:cxn>
                  <a:cxn ang="0">
                    <a:pos x="86" y="386"/>
                  </a:cxn>
                  <a:cxn ang="0">
                    <a:pos x="129" y="313"/>
                  </a:cxn>
                  <a:cxn ang="0">
                    <a:pos x="143" y="279"/>
                  </a:cxn>
                  <a:cxn ang="0">
                    <a:pos x="149" y="235"/>
                  </a:cxn>
                  <a:cxn ang="0">
                    <a:pos x="144" y="184"/>
                  </a:cxn>
                  <a:cxn ang="0">
                    <a:pos x="131" y="134"/>
                  </a:cxn>
                  <a:cxn ang="0">
                    <a:pos x="109" y="85"/>
                  </a:cxn>
                  <a:cxn ang="0">
                    <a:pos x="81" y="44"/>
                  </a:cxn>
                  <a:cxn ang="0">
                    <a:pos x="44" y="14"/>
                  </a:cxn>
                  <a:cxn ang="0">
                    <a:pos x="0" y="0"/>
                  </a:cxn>
                </a:cxnLst>
                <a:rect l="0" t="0" r="r" b="b"/>
                <a:pathLst>
                  <a:path w="149" h="704">
                    <a:moveTo>
                      <a:pt x="0" y="0"/>
                    </a:moveTo>
                    <a:lnTo>
                      <a:pt x="6" y="6"/>
                    </a:lnTo>
                    <a:lnTo>
                      <a:pt x="16" y="14"/>
                    </a:lnTo>
                    <a:lnTo>
                      <a:pt x="28" y="24"/>
                    </a:lnTo>
                    <a:lnTo>
                      <a:pt x="41" y="37"/>
                    </a:lnTo>
                    <a:lnTo>
                      <a:pt x="58" y="53"/>
                    </a:lnTo>
                    <a:lnTo>
                      <a:pt x="73" y="70"/>
                    </a:lnTo>
                    <a:lnTo>
                      <a:pt x="88" y="90"/>
                    </a:lnTo>
                    <a:lnTo>
                      <a:pt x="100" y="113"/>
                    </a:lnTo>
                    <a:lnTo>
                      <a:pt x="112" y="137"/>
                    </a:lnTo>
                    <a:lnTo>
                      <a:pt x="120" y="165"/>
                    </a:lnTo>
                    <a:lnTo>
                      <a:pt x="124" y="196"/>
                    </a:lnTo>
                    <a:lnTo>
                      <a:pt x="126" y="228"/>
                    </a:lnTo>
                    <a:lnTo>
                      <a:pt x="120" y="264"/>
                    </a:lnTo>
                    <a:lnTo>
                      <a:pt x="109" y="302"/>
                    </a:lnTo>
                    <a:lnTo>
                      <a:pt x="92" y="342"/>
                    </a:lnTo>
                    <a:lnTo>
                      <a:pt x="67" y="386"/>
                    </a:lnTo>
                    <a:lnTo>
                      <a:pt x="39" y="436"/>
                    </a:lnTo>
                    <a:lnTo>
                      <a:pt x="21" y="482"/>
                    </a:lnTo>
                    <a:lnTo>
                      <a:pt x="10" y="525"/>
                    </a:lnTo>
                    <a:lnTo>
                      <a:pt x="6" y="566"/>
                    </a:lnTo>
                    <a:lnTo>
                      <a:pt x="6" y="605"/>
                    </a:lnTo>
                    <a:lnTo>
                      <a:pt x="8" y="641"/>
                    </a:lnTo>
                    <a:lnTo>
                      <a:pt x="12" y="673"/>
                    </a:lnTo>
                    <a:lnTo>
                      <a:pt x="14" y="704"/>
                    </a:lnTo>
                    <a:lnTo>
                      <a:pt x="41" y="688"/>
                    </a:lnTo>
                    <a:lnTo>
                      <a:pt x="39" y="680"/>
                    </a:lnTo>
                    <a:lnTo>
                      <a:pt x="36" y="657"/>
                    </a:lnTo>
                    <a:lnTo>
                      <a:pt x="33" y="622"/>
                    </a:lnTo>
                    <a:lnTo>
                      <a:pt x="35" y="575"/>
                    </a:lnTo>
                    <a:lnTo>
                      <a:pt x="41" y="519"/>
                    </a:lnTo>
                    <a:lnTo>
                      <a:pt x="58" y="455"/>
                    </a:lnTo>
                    <a:lnTo>
                      <a:pt x="86" y="386"/>
                    </a:lnTo>
                    <a:lnTo>
                      <a:pt x="129" y="313"/>
                    </a:lnTo>
                    <a:lnTo>
                      <a:pt x="143" y="279"/>
                    </a:lnTo>
                    <a:lnTo>
                      <a:pt x="149" y="235"/>
                    </a:lnTo>
                    <a:lnTo>
                      <a:pt x="144" y="184"/>
                    </a:lnTo>
                    <a:lnTo>
                      <a:pt x="131" y="134"/>
                    </a:lnTo>
                    <a:lnTo>
                      <a:pt x="109" y="85"/>
                    </a:lnTo>
                    <a:lnTo>
                      <a:pt x="81" y="44"/>
                    </a:lnTo>
                    <a:lnTo>
                      <a:pt x="44" y="1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" name="Freeform 11"/>
            <p:cNvSpPr>
              <a:spLocks/>
            </p:cNvSpPr>
            <p:nvPr userDrawn="1"/>
          </p:nvSpPr>
          <p:spPr bwMode="ltGray">
            <a:xfrm rot="373331" flipH="1">
              <a:off x="22" y="1957"/>
              <a:ext cx="323" cy="649"/>
            </a:xfrm>
            <a:custGeom>
              <a:avLst/>
              <a:gdLst/>
              <a:ahLst/>
              <a:cxnLst>
                <a:cxn ang="0">
                  <a:pos x="94" y="0"/>
                </a:cxn>
                <a:cxn ang="0">
                  <a:pos x="105" y="9"/>
                </a:cxn>
                <a:cxn ang="0">
                  <a:pos x="115" y="27"/>
                </a:cxn>
                <a:cxn ang="0">
                  <a:pos x="123" y="50"/>
                </a:cxn>
                <a:cxn ang="0">
                  <a:pos x="128" y="78"/>
                </a:cxn>
                <a:cxn ang="0">
                  <a:pos x="127" y="111"/>
                </a:cxn>
                <a:cxn ang="0">
                  <a:pos x="116" y="145"/>
                </a:cxn>
                <a:cxn ang="0">
                  <a:pos x="94" y="181"/>
                </a:cxn>
                <a:cxn ang="0">
                  <a:pos x="60" y="217"/>
                </a:cxn>
                <a:cxn ang="0">
                  <a:pos x="49" y="213"/>
                </a:cxn>
                <a:cxn ang="0">
                  <a:pos x="38" y="210"/>
                </a:cxn>
                <a:cxn ang="0">
                  <a:pos x="26" y="205"/>
                </a:cxn>
                <a:cxn ang="0">
                  <a:pos x="16" y="201"/>
                </a:cxn>
                <a:cxn ang="0">
                  <a:pos x="8" y="196"/>
                </a:cxn>
                <a:cxn ang="0">
                  <a:pos x="2" y="190"/>
                </a:cxn>
                <a:cxn ang="0">
                  <a:pos x="0" y="183"/>
                </a:cxn>
                <a:cxn ang="0">
                  <a:pos x="1" y="178"/>
                </a:cxn>
                <a:cxn ang="0">
                  <a:pos x="13" y="171"/>
                </a:cxn>
                <a:cxn ang="0">
                  <a:pos x="29" y="161"/>
                </a:cxn>
                <a:cxn ang="0">
                  <a:pos x="46" y="150"/>
                </a:cxn>
                <a:cxn ang="0">
                  <a:pos x="63" y="134"/>
                </a:cxn>
                <a:cxn ang="0">
                  <a:pos x="79" y="112"/>
                </a:cxn>
                <a:cxn ang="0">
                  <a:pos x="91" y="83"/>
                </a:cxn>
                <a:cxn ang="0">
                  <a:pos x="97" y="46"/>
                </a:cxn>
                <a:cxn ang="0">
                  <a:pos x="94" y="0"/>
                </a:cxn>
              </a:cxnLst>
              <a:rect l="0" t="0" r="r" b="b"/>
              <a:pathLst>
                <a:path w="128" h="217">
                  <a:moveTo>
                    <a:pt x="94" y="0"/>
                  </a:moveTo>
                  <a:lnTo>
                    <a:pt x="105" y="9"/>
                  </a:lnTo>
                  <a:lnTo>
                    <a:pt x="115" y="27"/>
                  </a:lnTo>
                  <a:lnTo>
                    <a:pt x="123" y="50"/>
                  </a:lnTo>
                  <a:lnTo>
                    <a:pt x="128" y="78"/>
                  </a:lnTo>
                  <a:lnTo>
                    <a:pt x="127" y="111"/>
                  </a:lnTo>
                  <a:lnTo>
                    <a:pt x="116" y="145"/>
                  </a:lnTo>
                  <a:lnTo>
                    <a:pt x="94" y="181"/>
                  </a:lnTo>
                  <a:lnTo>
                    <a:pt x="60" y="217"/>
                  </a:lnTo>
                  <a:lnTo>
                    <a:pt x="49" y="213"/>
                  </a:lnTo>
                  <a:lnTo>
                    <a:pt x="38" y="210"/>
                  </a:lnTo>
                  <a:lnTo>
                    <a:pt x="26" y="205"/>
                  </a:lnTo>
                  <a:lnTo>
                    <a:pt x="16" y="201"/>
                  </a:lnTo>
                  <a:lnTo>
                    <a:pt x="8" y="196"/>
                  </a:lnTo>
                  <a:lnTo>
                    <a:pt x="2" y="190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13" y="171"/>
                  </a:lnTo>
                  <a:lnTo>
                    <a:pt x="29" y="161"/>
                  </a:lnTo>
                  <a:lnTo>
                    <a:pt x="46" y="150"/>
                  </a:lnTo>
                  <a:lnTo>
                    <a:pt x="63" y="134"/>
                  </a:lnTo>
                  <a:lnTo>
                    <a:pt x="79" y="112"/>
                  </a:lnTo>
                  <a:lnTo>
                    <a:pt x="91" y="83"/>
                  </a:lnTo>
                  <a:lnTo>
                    <a:pt x="97" y="46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Freeform 12"/>
            <p:cNvSpPr>
              <a:spLocks/>
            </p:cNvSpPr>
            <p:nvPr userDrawn="1"/>
          </p:nvSpPr>
          <p:spPr bwMode="ltGray">
            <a:xfrm>
              <a:off x="168" y="1260"/>
              <a:ext cx="1259" cy="1532"/>
            </a:xfrm>
            <a:custGeom>
              <a:avLst/>
              <a:gdLst/>
              <a:ahLst/>
              <a:cxnLst>
                <a:cxn ang="0">
                  <a:pos x="891" y="1532"/>
                </a:cxn>
                <a:cxn ang="0">
                  <a:pos x="954" y="1452"/>
                </a:cxn>
                <a:cxn ang="0">
                  <a:pos x="1032" y="1338"/>
                </a:cxn>
                <a:cxn ang="0">
                  <a:pos x="1115" y="1188"/>
                </a:cxn>
                <a:cxn ang="0">
                  <a:pos x="1194" y="1023"/>
                </a:cxn>
                <a:cxn ang="0">
                  <a:pos x="1244" y="841"/>
                </a:cxn>
                <a:cxn ang="0">
                  <a:pos x="1259" y="647"/>
                </a:cxn>
                <a:cxn ang="0">
                  <a:pos x="1230" y="463"/>
                </a:cxn>
                <a:cxn ang="0">
                  <a:pos x="1140" y="294"/>
                </a:cxn>
                <a:cxn ang="0">
                  <a:pos x="1043" y="190"/>
                </a:cxn>
                <a:cxn ang="0">
                  <a:pos x="961" y="109"/>
                </a:cxn>
                <a:cxn ang="0">
                  <a:pos x="894" y="65"/>
                </a:cxn>
                <a:cxn ang="0">
                  <a:pos x="786" y="18"/>
                </a:cxn>
                <a:cxn ang="0">
                  <a:pos x="642" y="0"/>
                </a:cxn>
                <a:cxn ang="0">
                  <a:pos x="440" y="23"/>
                </a:cxn>
                <a:cxn ang="0">
                  <a:pos x="366" y="44"/>
                </a:cxn>
                <a:cxn ang="0">
                  <a:pos x="292" y="58"/>
                </a:cxn>
                <a:cxn ang="0">
                  <a:pos x="229" y="79"/>
                </a:cxn>
                <a:cxn ang="0">
                  <a:pos x="178" y="103"/>
                </a:cxn>
                <a:cxn ang="0">
                  <a:pos x="127" y="127"/>
                </a:cxn>
                <a:cxn ang="0">
                  <a:pos x="82" y="158"/>
                </a:cxn>
                <a:cxn ang="0">
                  <a:pos x="41" y="197"/>
                </a:cxn>
                <a:cxn ang="0">
                  <a:pos x="0" y="243"/>
                </a:cxn>
                <a:cxn ang="0">
                  <a:pos x="76" y="215"/>
                </a:cxn>
                <a:cxn ang="0">
                  <a:pos x="144" y="194"/>
                </a:cxn>
                <a:cxn ang="0">
                  <a:pos x="212" y="179"/>
                </a:cxn>
                <a:cxn ang="0">
                  <a:pos x="280" y="164"/>
                </a:cxn>
                <a:cxn ang="0">
                  <a:pos x="336" y="149"/>
                </a:cxn>
                <a:cxn ang="0">
                  <a:pos x="397" y="149"/>
                </a:cxn>
                <a:cxn ang="0">
                  <a:pos x="458" y="141"/>
                </a:cxn>
                <a:cxn ang="0">
                  <a:pos x="511" y="146"/>
                </a:cxn>
                <a:cxn ang="0">
                  <a:pos x="565" y="152"/>
                </a:cxn>
                <a:cxn ang="0">
                  <a:pos x="618" y="166"/>
                </a:cxn>
                <a:cxn ang="0">
                  <a:pos x="669" y="186"/>
                </a:cxn>
                <a:cxn ang="0">
                  <a:pos x="715" y="205"/>
                </a:cxn>
                <a:cxn ang="0">
                  <a:pos x="760" y="239"/>
                </a:cxn>
                <a:cxn ang="0">
                  <a:pos x="811" y="267"/>
                </a:cxn>
                <a:cxn ang="0">
                  <a:pos x="855" y="307"/>
                </a:cxn>
                <a:cxn ang="0">
                  <a:pos x="899" y="348"/>
                </a:cxn>
                <a:cxn ang="0">
                  <a:pos x="971" y="464"/>
                </a:cxn>
                <a:cxn ang="0">
                  <a:pos x="1016" y="606"/>
                </a:cxn>
                <a:cxn ang="0">
                  <a:pos x="1027" y="774"/>
                </a:cxn>
                <a:cxn ang="0">
                  <a:pos x="1022" y="939"/>
                </a:cxn>
                <a:cxn ang="0">
                  <a:pos x="1002" y="1117"/>
                </a:cxn>
                <a:cxn ang="0">
                  <a:pos x="966" y="1279"/>
                </a:cxn>
                <a:cxn ang="0">
                  <a:pos x="933" y="1421"/>
                </a:cxn>
                <a:cxn ang="0">
                  <a:pos x="891" y="1532"/>
                </a:cxn>
              </a:cxnLst>
              <a:rect l="0" t="0" r="r" b="b"/>
              <a:pathLst>
                <a:path w="1259" h="1532">
                  <a:moveTo>
                    <a:pt x="891" y="1532"/>
                  </a:moveTo>
                  <a:lnTo>
                    <a:pt x="954" y="1452"/>
                  </a:lnTo>
                  <a:lnTo>
                    <a:pt x="1032" y="1338"/>
                  </a:lnTo>
                  <a:lnTo>
                    <a:pt x="1115" y="1188"/>
                  </a:lnTo>
                  <a:lnTo>
                    <a:pt x="1194" y="1023"/>
                  </a:lnTo>
                  <a:lnTo>
                    <a:pt x="1244" y="841"/>
                  </a:lnTo>
                  <a:lnTo>
                    <a:pt x="1259" y="647"/>
                  </a:lnTo>
                  <a:lnTo>
                    <a:pt x="1230" y="463"/>
                  </a:lnTo>
                  <a:lnTo>
                    <a:pt x="1140" y="294"/>
                  </a:lnTo>
                  <a:lnTo>
                    <a:pt x="1043" y="190"/>
                  </a:lnTo>
                  <a:lnTo>
                    <a:pt x="961" y="109"/>
                  </a:lnTo>
                  <a:lnTo>
                    <a:pt x="894" y="65"/>
                  </a:lnTo>
                  <a:lnTo>
                    <a:pt x="786" y="18"/>
                  </a:lnTo>
                  <a:lnTo>
                    <a:pt x="642" y="0"/>
                  </a:lnTo>
                  <a:lnTo>
                    <a:pt x="440" y="23"/>
                  </a:lnTo>
                  <a:lnTo>
                    <a:pt x="366" y="44"/>
                  </a:lnTo>
                  <a:lnTo>
                    <a:pt x="292" y="58"/>
                  </a:lnTo>
                  <a:lnTo>
                    <a:pt x="229" y="79"/>
                  </a:lnTo>
                  <a:lnTo>
                    <a:pt x="178" y="103"/>
                  </a:lnTo>
                  <a:lnTo>
                    <a:pt x="127" y="127"/>
                  </a:lnTo>
                  <a:lnTo>
                    <a:pt x="82" y="158"/>
                  </a:lnTo>
                  <a:lnTo>
                    <a:pt x="41" y="197"/>
                  </a:lnTo>
                  <a:lnTo>
                    <a:pt x="0" y="243"/>
                  </a:lnTo>
                  <a:lnTo>
                    <a:pt x="76" y="215"/>
                  </a:lnTo>
                  <a:lnTo>
                    <a:pt x="144" y="194"/>
                  </a:lnTo>
                  <a:lnTo>
                    <a:pt x="212" y="179"/>
                  </a:lnTo>
                  <a:lnTo>
                    <a:pt x="280" y="164"/>
                  </a:lnTo>
                  <a:lnTo>
                    <a:pt x="336" y="149"/>
                  </a:lnTo>
                  <a:lnTo>
                    <a:pt x="397" y="149"/>
                  </a:lnTo>
                  <a:lnTo>
                    <a:pt x="458" y="141"/>
                  </a:lnTo>
                  <a:lnTo>
                    <a:pt x="511" y="146"/>
                  </a:lnTo>
                  <a:lnTo>
                    <a:pt x="565" y="152"/>
                  </a:lnTo>
                  <a:lnTo>
                    <a:pt x="618" y="166"/>
                  </a:lnTo>
                  <a:lnTo>
                    <a:pt x="669" y="186"/>
                  </a:lnTo>
                  <a:lnTo>
                    <a:pt x="715" y="205"/>
                  </a:lnTo>
                  <a:lnTo>
                    <a:pt x="760" y="239"/>
                  </a:lnTo>
                  <a:lnTo>
                    <a:pt x="811" y="267"/>
                  </a:lnTo>
                  <a:lnTo>
                    <a:pt x="855" y="307"/>
                  </a:lnTo>
                  <a:lnTo>
                    <a:pt x="899" y="348"/>
                  </a:lnTo>
                  <a:lnTo>
                    <a:pt x="971" y="464"/>
                  </a:lnTo>
                  <a:lnTo>
                    <a:pt x="1016" y="606"/>
                  </a:lnTo>
                  <a:lnTo>
                    <a:pt x="1027" y="774"/>
                  </a:lnTo>
                  <a:lnTo>
                    <a:pt x="1022" y="939"/>
                  </a:lnTo>
                  <a:lnTo>
                    <a:pt x="1002" y="1117"/>
                  </a:lnTo>
                  <a:lnTo>
                    <a:pt x="966" y="1279"/>
                  </a:lnTo>
                  <a:lnTo>
                    <a:pt x="933" y="1421"/>
                  </a:lnTo>
                  <a:lnTo>
                    <a:pt x="891" y="1532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Freeform 13"/>
            <p:cNvSpPr>
              <a:spLocks/>
            </p:cNvSpPr>
            <p:nvPr userDrawn="1"/>
          </p:nvSpPr>
          <p:spPr bwMode="ltGray">
            <a:xfrm>
              <a:off x="0" y="2610"/>
              <a:ext cx="801" cy="4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69"/>
                </a:cxn>
                <a:cxn ang="0">
                  <a:pos x="68" y="132"/>
                </a:cxn>
                <a:cxn ang="0">
                  <a:pos x="110" y="188"/>
                </a:cxn>
                <a:cxn ang="0">
                  <a:pos x="149" y="229"/>
                </a:cxn>
                <a:cxn ang="0">
                  <a:pos x="192" y="278"/>
                </a:cxn>
                <a:cxn ang="0">
                  <a:pos x="250" y="314"/>
                </a:cxn>
                <a:cxn ang="0">
                  <a:pos x="308" y="336"/>
                </a:cxn>
                <a:cxn ang="0">
                  <a:pos x="365" y="365"/>
                </a:cxn>
                <a:cxn ang="0">
                  <a:pos x="430" y="381"/>
                </a:cxn>
                <a:cxn ang="0">
                  <a:pos x="501" y="390"/>
                </a:cxn>
                <a:cxn ang="0">
                  <a:pos x="573" y="392"/>
                </a:cxn>
                <a:cxn ang="0">
                  <a:pos x="646" y="381"/>
                </a:cxn>
                <a:cxn ang="0">
                  <a:pos x="726" y="362"/>
                </a:cxn>
                <a:cxn ang="0">
                  <a:pos x="801" y="335"/>
                </a:cxn>
                <a:cxn ang="0">
                  <a:pos x="731" y="377"/>
                </a:cxn>
                <a:cxn ang="0">
                  <a:pos x="662" y="404"/>
                </a:cxn>
                <a:cxn ang="0">
                  <a:pos x="594" y="432"/>
                </a:cxn>
                <a:cxn ang="0">
                  <a:pos x="532" y="445"/>
                </a:cxn>
                <a:cxn ang="0">
                  <a:pos x="471" y="459"/>
                </a:cxn>
                <a:cxn ang="0">
                  <a:pos x="411" y="458"/>
                </a:cxn>
                <a:cxn ang="0">
                  <a:pos x="350" y="458"/>
                </a:cxn>
                <a:cxn ang="0">
                  <a:pos x="291" y="450"/>
                </a:cxn>
                <a:cxn ang="0">
                  <a:pos x="244" y="436"/>
                </a:cxn>
                <a:cxn ang="0">
                  <a:pos x="192" y="415"/>
                </a:cxn>
                <a:cxn ang="0">
                  <a:pos x="145" y="394"/>
                </a:cxn>
                <a:cxn ang="0">
                  <a:pos x="100" y="373"/>
                </a:cxn>
                <a:cxn ang="0">
                  <a:pos x="60" y="347"/>
                </a:cxn>
                <a:cxn ang="0">
                  <a:pos x="0" y="294"/>
                </a:cxn>
                <a:cxn ang="0">
                  <a:pos x="0" y="0"/>
                </a:cxn>
              </a:cxnLst>
              <a:rect l="0" t="0" r="r" b="b"/>
              <a:pathLst>
                <a:path w="801" h="459">
                  <a:moveTo>
                    <a:pt x="0" y="0"/>
                  </a:moveTo>
                  <a:lnTo>
                    <a:pt x="37" y="69"/>
                  </a:lnTo>
                  <a:lnTo>
                    <a:pt x="68" y="132"/>
                  </a:lnTo>
                  <a:lnTo>
                    <a:pt x="110" y="188"/>
                  </a:lnTo>
                  <a:lnTo>
                    <a:pt x="149" y="229"/>
                  </a:lnTo>
                  <a:lnTo>
                    <a:pt x="192" y="278"/>
                  </a:lnTo>
                  <a:lnTo>
                    <a:pt x="250" y="314"/>
                  </a:lnTo>
                  <a:lnTo>
                    <a:pt x="308" y="336"/>
                  </a:lnTo>
                  <a:lnTo>
                    <a:pt x="365" y="365"/>
                  </a:lnTo>
                  <a:lnTo>
                    <a:pt x="430" y="381"/>
                  </a:lnTo>
                  <a:lnTo>
                    <a:pt x="501" y="390"/>
                  </a:lnTo>
                  <a:lnTo>
                    <a:pt x="573" y="392"/>
                  </a:lnTo>
                  <a:lnTo>
                    <a:pt x="646" y="381"/>
                  </a:lnTo>
                  <a:lnTo>
                    <a:pt x="726" y="362"/>
                  </a:lnTo>
                  <a:lnTo>
                    <a:pt x="801" y="335"/>
                  </a:lnTo>
                  <a:lnTo>
                    <a:pt x="731" y="377"/>
                  </a:lnTo>
                  <a:lnTo>
                    <a:pt x="662" y="404"/>
                  </a:lnTo>
                  <a:lnTo>
                    <a:pt x="594" y="432"/>
                  </a:lnTo>
                  <a:lnTo>
                    <a:pt x="532" y="445"/>
                  </a:lnTo>
                  <a:lnTo>
                    <a:pt x="471" y="459"/>
                  </a:lnTo>
                  <a:lnTo>
                    <a:pt x="411" y="458"/>
                  </a:lnTo>
                  <a:lnTo>
                    <a:pt x="350" y="458"/>
                  </a:lnTo>
                  <a:lnTo>
                    <a:pt x="291" y="450"/>
                  </a:lnTo>
                  <a:lnTo>
                    <a:pt x="244" y="436"/>
                  </a:lnTo>
                  <a:lnTo>
                    <a:pt x="192" y="415"/>
                  </a:lnTo>
                  <a:lnTo>
                    <a:pt x="145" y="394"/>
                  </a:lnTo>
                  <a:lnTo>
                    <a:pt x="100" y="373"/>
                  </a:lnTo>
                  <a:lnTo>
                    <a:pt x="60" y="347"/>
                  </a:lnTo>
                  <a:lnTo>
                    <a:pt x="0" y="2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14"/>
            <p:cNvSpPr>
              <a:spLocks/>
            </p:cNvSpPr>
            <p:nvPr userDrawn="1"/>
          </p:nvSpPr>
          <p:spPr bwMode="ltGray">
            <a:xfrm rot="373331" flipH="1">
              <a:off x="898" y="2855"/>
              <a:ext cx="354" cy="464"/>
            </a:xfrm>
            <a:custGeom>
              <a:avLst/>
              <a:gdLst/>
              <a:ahLst/>
              <a:cxnLst>
                <a:cxn ang="0">
                  <a:pos x="75" y="0"/>
                </a:cxn>
                <a:cxn ang="0">
                  <a:pos x="0" y="25"/>
                </a:cxn>
                <a:cxn ang="0">
                  <a:pos x="3" y="26"/>
                </a:cxn>
                <a:cxn ang="0">
                  <a:pos x="14" y="29"/>
                </a:cxn>
                <a:cxn ang="0">
                  <a:pos x="29" y="36"/>
                </a:cxn>
                <a:cxn ang="0">
                  <a:pos x="46" y="47"/>
                </a:cxn>
                <a:cxn ang="0">
                  <a:pos x="66" y="62"/>
                </a:cxn>
                <a:cxn ang="0">
                  <a:pos x="84" y="80"/>
                </a:cxn>
                <a:cxn ang="0">
                  <a:pos x="102" y="103"/>
                </a:cxn>
                <a:cxn ang="0">
                  <a:pos x="116" y="132"/>
                </a:cxn>
                <a:cxn ang="0">
                  <a:pos x="117" y="120"/>
                </a:cxn>
                <a:cxn ang="0">
                  <a:pos x="115" y="107"/>
                </a:cxn>
                <a:cxn ang="0">
                  <a:pos x="108" y="90"/>
                </a:cxn>
                <a:cxn ang="0">
                  <a:pos x="99" y="74"/>
                </a:cxn>
                <a:cxn ang="0">
                  <a:pos x="89" y="58"/>
                </a:cxn>
                <a:cxn ang="0">
                  <a:pos x="78" y="45"/>
                </a:cxn>
                <a:cxn ang="0">
                  <a:pos x="67" y="36"/>
                </a:cxn>
                <a:cxn ang="0">
                  <a:pos x="58" y="32"/>
                </a:cxn>
                <a:cxn ang="0">
                  <a:pos x="69" y="29"/>
                </a:cxn>
                <a:cxn ang="0">
                  <a:pos x="79" y="28"/>
                </a:cxn>
                <a:cxn ang="0">
                  <a:pos x="89" y="26"/>
                </a:cxn>
                <a:cxn ang="0">
                  <a:pos x="98" y="25"/>
                </a:cxn>
                <a:cxn ang="0">
                  <a:pos x="105" y="24"/>
                </a:cxn>
                <a:cxn ang="0">
                  <a:pos x="109" y="22"/>
                </a:cxn>
                <a:cxn ang="0">
                  <a:pos x="113" y="21"/>
                </a:cxn>
                <a:cxn ang="0">
                  <a:pos x="114" y="21"/>
                </a:cxn>
                <a:cxn ang="0">
                  <a:pos x="75" y="0"/>
                </a:cxn>
              </a:cxnLst>
              <a:rect l="0" t="0" r="r" b="b"/>
              <a:pathLst>
                <a:path w="117" h="132">
                  <a:moveTo>
                    <a:pt x="75" y="0"/>
                  </a:moveTo>
                  <a:lnTo>
                    <a:pt x="0" y="25"/>
                  </a:lnTo>
                  <a:lnTo>
                    <a:pt x="3" y="26"/>
                  </a:lnTo>
                  <a:lnTo>
                    <a:pt x="14" y="29"/>
                  </a:lnTo>
                  <a:lnTo>
                    <a:pt x="29" y="36"/>
                  </a:lnTo>
                  <a:lnTo>
                    <a:pt x="46" y="47"/>
                  </a:lnTo>
                  <a:lnTo>
                    <a:pt x="66" y="62"/>
                  </a:lnTo>
                  <a:lnTo>
                    <a:pt x="84" y="80"/>
                  </a:lnTo>
                  <a:lnTo>
                    <a:pt x="102" y="103"/>
                  </a:lnTo>
                  <a:lnTo>
                    <a:pt x="116" y="132"/>
                  </a:lnTo>
                  <a:lnTo>
                    <a:pt x="117" y="120"/>
                  </a:lnTo>
                  <a:lnTo>
                    <a:pt x="115" y="107"/>
                  </a:lnTo>
                  <a:lnTo>
                    <a:pt x="108" y="90"/>
                  </a:lnTo>
                  <a:lnTo>
                    <a:pt x="99" y="74"/>
                  </a:lnTo>
                  <a:lnTo>
                    <a:pt x="89" y="58"/>
                  </a:lnTo>
                  <a:lnTo>
                    <a:pt x="78" y="45"/>
                  </a:lnTo>
                  <a:lnTo>
                    <a:pt x="67" y="36"/>
                  </a:lnTo>
                  <a:lnTo>
                    <a:pt x="58" y="32"/>
                  </a:lnTo>
                  <a:lnTo>
                    <a:pt x="69" y="29"/>
                  </a:lnTo>
                  <a:lnTo>
                    <a:pt x="79" y="28"/>
                  </a:lnTo>
                  <a:lnTo>
                    <a:pt x="89" y="26"/>
                  </a:lnTo>
                  <a:lnTo>
                    <a:pt x="98" y="25"/>
                  </a:lnTo>
                  <a:lnTo>
                    <a:pt x="105" y="24"/>
                  </a:lnTo>
                  <a:lnTo>
                    <a:pt x="109" y="22"/>
                  </a:lnTo>
                  <a:lnTo>
                    <a:pt x="113" y="21"/>
                  </a:lnTo>
                  <a:lnTo>
                    <a:pt x="114" y="21"/>
                  </a:lnTo>
                  <a:lnTo>
                    <a:pt x="75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Freeform 15"/>
            <p:cNvSpPr>
              <a:spLocks/>
            </p:cNvSpPr>
            <p:nvPr userDrawn="1"/>
          </p:nvSpPr>
          <p:spPr bwMode="ltGray">
            <a:xfrm rot="373331" flipH="1">
              <a:off x="799" y="2979"/>
              <a:ext cx="87" cy="27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23" y="0"/>
                </a:cxn>
                <a:cxn ang="0">
                  <a:pos x="16" y="4"/>
                </a:cxn>
                <a:cxn ang="0">
                  <a:pos x="9" y="9"/>
                </a:cxn>
                <a:cxn ang="0">
                  <a:pos x="4" y="19"/>
                </a:cxn>
                <a:cxn ang="0">
                  <a:pos x="1" y="30"/>
                </a:cxn>
                <a:cxn ang="0">
                  <a:pos x="0" y="44"/>
                </a:cxn>
                <a:cxn ang="0">
                  <a:pos x="3" y="60"/>
                </a:cxn>
                <a:cxn ang="0">
                  <a:pos x="11" y="77"/>
                </a:cxn>
                <a:cxn ang="0">
                  <a:pos x="15" y="53"/>
                </a:cxn>
                <a:cxn ang="0">
                  <a:pos x="19" y="37"/>
                </a:cxn>
                <a:cxn ang="0">
                  <a:pos x="23" y="22"/>
                </a:cxn>
                <a:cxn ang="0">
                  <a:pos x="29" y="0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lnTo>
                    <a:pt x="23" y="0"/>
                  </a:lnTo>
                  <a:lnTo>
                    <a:pt x="16" y="4"/>
                  </a:lnTo>
                  <a:lnTo>
                    <a:pt x="9" y="9"/>
                  </a:lnTo>
                  <a:lnTo>
                    <a:pt x="4" y="19"/>
                  </a:lnTo>
                  <a:lnTo>
                    <a:pt x="1" y="30"/>
                  </a:lnTo>
                  <a:lnTo>
                    <a:pt x="0" y="44"/>
                  </a:lnTo>
                  <a:lnTo>
                    <a:pt x="3" y="60"/>
                  </a:lnTo>
                  <a:lnTo>
                    <a:pt x="11" y="77"/>
                  </a:lnTo>
                  <a:lnTo>
                    <a:pt x="15" y="53"/>
                  </a:lnTo>
                  <a:lnTo>
                    <a:pt x="19" y="37"/>
                  </a:lnTo>
                  <a:lnTo>
                    <a:pt x="23" y="2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Freeform 16"/>
            <p:cNvSpPr>
              <a:spLocks/>
            </p:cNvSpPr>
            <p:nvPr userDrawn="1"/>
          </p:nvSpPr>
          <p:spPr bwMode="ltGray">
            <a:xfrm>
              <a:off x="1190" y="3273"/>
              <a:ext cx="1108" cy="1047"/>
            </a:xfrm>
            <a:custGeom>
              <a:avLst/>
              <a:gdLst/>
              <a:ahLst/>
              <a:cxnLst>
                <a:cxn ang="0">
                  <a:pos x="784" y="1047"/>
                </a:cxn>
                <a:cxn ang="0">
                  <a:pos x="692" y="1011"/>
                </a:cxn>
                <a:cxn ang="0">
                  <a:pos x="607" y="945"/>
                </a:cxn>
                <a:cxn ang="0">
                  <a:pos x="517" y="861"/>
                </a:cxn>
                <a:cxn ang="0">
                  <a:pos x="432" y="776"/>
                </a:cxn>
                <a:cxn ang="0">
                  <a:pos x="350" y="677"/>
                </a:cxn>
                <a:cxn ang="0">
                  <a:pos x="266" y="563"/>
                </a:cxn>
                <a:cxn ang="0">
                  <a:pos x="188" y="447"/>
                </a:cxn>
                <a:cxn ang="0">
                  <a:pos x="122" y="325"/>
                </a:cxn>
                <a:cxn ang="0">
                  <a:pos x="65" y="211"/>
                </a:cxn>
                <a:cxn ang="0">
                  <a:pos x="21" y="101"/>
                </a:cxn>
                <a:cxn ang="0">
                  <a:pos x="0" y="0"/>
                </a:cxn>
                <a:cxn ang="0">
                  <a:pos x="109" y="217"/>
                </a:cxn>
                <a:cxn ang="0">
                  <a:pos x="209" y="378"/>
                </a:cxn>
                <a:cxn ang="0">
                  <a:pos x="294" y="500"/>
                </a:cxn>
                <a:cxn ang="0">
                  <a:pos x="373" y="590"/>
                </a:cxn>
                <a:cxn ang="0">
                  <a:pos x="441" y="661"/>
                </a:cxn>
                <a:cxn ang="0">
                  <a:pos x="506" y="713"/>
                </a:cxn>
                <a:cxn ang="0">
                  <a:pos x="564" y="754"/>
                </a:cxn>
                <a:cxn ang="0">
                  <a:pos x="620" y="801"/>
                </a:cxn>
                <a:cxn ang="0">
                  <a:pos x="754" y="899"/>
                </a:cxn>
                <a:cxn ang="0">
                  <a:pos x="925" y="977"/>
                </a:cxn>
                <a:cxn ang="0">
                  <a:pos x="1108" y="1047"/>
                </a:cxn>
                <a:cxn ang="0">
                  <a:pos x="784" y="1047"/>
                </a:cxn>
              </a:cxnLst>
              <a:rect l="0" t="0" r="r" b="b"/>
              <a:pathLst>
                <a:path w="1108" h="1047">
                  <a:moveTo>
                    <a:pt x="784" y="1047"/>
                  </a:moveTo>
                  <a:lnTo>
                    <a:pt x="692" y="1011"/>
                  </a:lnTo>
                  <a:lnTo>
                    <a:pt x="607" y="945"/>
                  </a:lnTo>
                  <a:lnTo>
                    <a:pt x="517" y="861"/>
                  </a:lnTo>
                  <a:lnTo>
                    <a:pt x="432" y="776"/>
                  </a:lnTo>
                  <a:lnTo>
                    <a:pt x="350" y="677"/>
                  </a:lnTo>
                  <a:lnTo>
                    <a:pt x="266" y="563"/>
                  </a:lnTo>
                  <a:lnTo>
                    <a:pt x="188" y="447"/>
                  </a:lnTo>
                  <a:lnTo>
                    <a:pt x="122" y="325"/>
                  </a:lnTo>
                  <a:lnTo>
                    <a:pt x="65" y="211"/>
                  </a:lnTo>
                  <a:lnTo>
                    <a:pt x="21" y="101"/>
                  </a:lnTo>
                  <a:lnTo>
                    <a:pt x="0" y="0"/>
                  </a:lnTo>
                  <a:lnTo>
                    <a:pt x="109" y="217"/>
                  </a:lnTo>
                  <a:lnTo>
                    <a:pt x="209" y="378"/>
                  </a:lnTo>
                  <a:lnTo>
                    <a:pt x="294" y="500"/>
                  </a:lnTo>
                  <a:lnTo>
                    <a:pt x="373" y="590"/>
                  </a:lnTo>
                  <a:lnTo>
                    <a:pt x="441" y="661"/>
                  </a:lnTo>
                  <a:lnTo>
                    <a:pt x="506" y="713"/>
                  </a:lnTo>
                  <a:lnTo>
                    <a:pt x="564" y="754"/>
                  </a:lnTo>
                  <a:lnTo>
                    <a:pt x="620" y="801"/>
                  </a:lnTo>
                  <a:lnTo>
                    <a:pt x="754" y="899"/>
                  </a:lnTo>
                  <a:lnTo>
                    <a:pt x="925" y="977"/>
                  </a:lnTo>
                  <a:lnTo>
                    <a:pt x="1108" y="1047"/>
                  </a:lnTo>
                  <a:lnTo>
                    <a:pt x="784" y="1047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 rot="3220060">
              <a:off x="2636" y="751"/>
              <a:ext cx="569" cy="636"/>
              <a:chOff x="1727" y="866"/>
              <a:chExt cx="129" cy="157"/>
            </a:xfrm>
          </p:grpSpPr>
          <p:sp>
            <p:nvSpPr>
              <p:cNvPr id="36" name="Freeform 1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7" name="Freeform 1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" name="Group 21"/>
            <p:cNvGrpSpPr>
              <a:grpSpLocks/>
            </p:cNvGrpSpPr>
            <p:nvPr userDrawn="1"/>
          </p:nvGrpSpPr>
          <p:grpSpPr bwMode="auto">
            <a:xfrm rot="-6691250">
              <a:off x="3634" y="111"/>
              <a:ext cx="356" cy="608"/>
              <a:chOff x="1736" y="866"/>
              <a:chExt cx="129" cy="157"/>
            </a:xfrm>
          </p:grpSpPr>
          <p:sp>
            <p:nvSpPr>
              <p:cNvPr id="33" name="Freeform 22"/>
              <p:cNvSpPr>
                <a:spLocks/>
              </p:cNvSpPr>
              <p:nvPr userDrawn="1"/>
            </p:nvSpPr>
            <p:spPr bwMode="ltGray">
              <a:xfrm>
                <a:off x="1736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 userDrawn="1"/>
            </p:nvSpPr>
            <p:spPr bwMode="ltGray">
              <a:xfrm>
                <a:off x="1795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5" name="Freeform 24"/>
              <p:cNvSpPr>
                <a:spLocks/>
              </p:cNvSpPr>
              <p:nvPr userDrawn="1"/>
            </p:nvSpPr>
            <p:spPr bwMode="ltGray">
              <a:xfrm>
                <a:off x="1779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Group 25"/>
            <p:cNvGrpSpPr>
              <a:grpSpLocks/>
            </p:cNvGrpSpPr>
            <p:nvPr userDrawn="1"/>
          </p:nvGrpSpPr>
          <p:grpSpPr bwMode="auto">
            <a:xfrm rot="8524840">
              <a:off x="676" y="3299"/>
              <a:ext cx="500" cy="500"/>
              <a:chOff x="1727" y="875"/>
              <a:chExt cx="129" cy="156"/>
            </a:xfrm>
          </p:grpSpPr>
          <p:sp>
            <p:nvSpPr>
              <p:cNvPr id="30" name="Freeform 26"/>
              <p:cNvSpPr>
                <a:spLocks/>
              </p:cNvSpPr>
              <p:nvPr userDrawn="1"/>
            </p:nvSpPr>
            <p:spPr bwMode="ltGray">
              <a:xfrm>
                <a:off x="1727" y="875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Freeform 27"/>
              <p:cNvSpPr>
                <a:spLocks/>
              </p:cNvSpPr>
              <p:nvPr userDrawn="1"/>
            </p:nvSpPr>
            <p:spPr bwMode="ltGray">
              <a:xfrm>
                <a:off x="1786" y="903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" name="Freeform 28"/>
              <p:cNvSpPr>
                <a:spLocks/>
              </p:cNvSpPr>
              <p:nvPr userDrawn="1"/>
            </p:nvSpPr>
            <p:spPr bwMode="ltGray">
              <a:xfrm>
                <a:off x="1772" y="1006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" name="Group 29"/>
            <p:cNvGrpSpPr>
              <a:grpSpLocks/>
            </p:cNvGrpSpPr>
            <p:nvPr userDrawn="1"/>
          </p:nvGrpSpPr>
          <p:grpSpPr bwMode="auto">
            <a:xfrm rot="4106450" flipH="1">
              <a:off x="404" y="255"/>
              <a:ext cx="708" cy="891"/>
              <a:chOff x="1727" y="866"/>
              <a:chExt cx="129" cy="157"/>
            </a:xfrm>
          </p:grpSpPr>
          <p:sp>
            <p:nvSpPr>
              <p:cNvPr id="27" name="Freeform 30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8" name="Freeform 31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" name="Freeform 3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4" name="Group 33"/>
            <p:cNvGrpSpPr>
              <a:grpSpLocks/>
            </p:cNvGrpSpPr>
            <p:nvPr userDrawn="1"/>
          </p:nvGrpSpPr>
          <p:grpSpPr bwMode="auto">
            <a:xfrm rot="10015322" flipH="1">
              <a:off x="4631" y="2392"/>
              <a:ext cx="708" cy="891"/>
              <a:chOff x="1727" y="866"/>
              <a:chExt cx="129" cy="157"/>
            </a:xfrm>
          </p:grpSpPr>
          <p:sp>
            <p:nvSpPr>
              <p:cNvPr id="24" name="Freeform 3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Freeform 3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6" name="Freeform 3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7" name="Freeform 37"/>
            <p:cNvSpPr>
              <a:spLocks/>
            </p:cNvSpPr>
            <p:nvPr userDrawn="1"/>
          </p:nvSpPr>
          <p:spPr bwMode="ltGray">
            <a:xfrm>
              <a:off x="1217" y="2"/>
              <a:ext cx="862" cy="8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107"/>
                </a:cxn>
                <a:cxn ang="0">
                  <a:pos x="37" y="262"/>
                </a:cxn>
                <a:cxn ang="0">
                  <a:pos x="83" y="410"/>
                </a:cxn>
                <a:cxn ang="0">
                  <a:pos x="149" y="546"/>
                </a:cxn>
                <a:cxn ang="0">
                  <a:pos x="237" y="666"/>
                </a:cxn>
                <a:cxn ang="0">
                  <a:pos x="338" y="764"/>
                </a:cxn>
                <a:cxn ang="0">
                  <a:pos x="450" y="838"/>
                </a:cxn>
                <a:cxn ang="0">
                  <a:pos x="579" y="879"/>
                </a:cxn>
                <a:cxn ang="0">
                  <a:pos x="714" y="886"/>
                </a:cxn>
                <a:cxn ang="0">
                  <a:pos x="862" y="851"/>
                </a:cxn>
                <a:cxn ang="0">
                  <a:pos x="784" y="856"/>
                </a:cxn>
                <a:cxn ang="0">
                  <a:pos x="700" y="835"/>
                </a:cxn>
                <a:cxn ang="0">
                  <a:pos x="621" y="794"/>
                </a:cxn>
                <a:cxn ang="0">
                  <a:pos x="542" y="728"/>
                </a:cxn>
                <a:cxn ang="0">
                  <a:pos x="466" y="649"/>
                </a:cxn>
                <a:cxn ang="0">
                  <a:pos x="397" y="557"/>
                </a:cxn>
                <a:cxn ang="0">
                  <a:pos x="334" y="454"/>
                </a:cxn>
                <a:cxn ang="0">
                  <a:pos x="279" y="339"/>
                </a:cxn>
                <a:cxn ang="0">
                  <a:pos x="238" y="225"/>
                </a:cxn>
                <a:cxn ang="0">
                  <a:pos x="205" y="105"/>
                </a:cxn>
                <a:cxn ang="0">
                  <a:pos x="184" y="3"/>
                </a:cxn>
              </a:cxnLst>
              <a:rect l="0" t="0" r="r" b="b"/>
              <a:pathLst>
                <a:path w="862" h="886">
                  <a:moveTo>
                    <a:pt x="0" y="0"/>
                  </a:moveTo>
                  <a:lnTo>
                    <a:pt x="6" y="107"/>
                  </a:lnTo>
                  <a:lnTo>
                    <a:pt x="37" y="262"/>
                  </a:lnTo>
                  <a:lnTo>
                    <a:pt x="83" y="410"/>
                  </a:lnTo>
                  <a:lnTo>
                    <a:pt x="149" y="546"/>
                  </a:lnTo>
                  <a:lnTo>
                    <a:pt x="237" y="666"/>
                  </a:lnTo>
                  <a:lnTo>
                    <a:pt x="338" y="764"/>
                  </a:lnTo>
                  <a:lnTo>
                    <a:pt x="450" y="838"/>
                  </a:lnTo>
                  <a:lnTo>
                    <a:pt x="579" y="879"/>
                  </a:lnTo>
                  <a:lnTo>
                    <a:pt x="714" y="886"/>
                  </a:lnTo>
                  <a:lnTo>
                    <a:pt x="862" y="851"/>
                  </a:lnTo>
                  <a:lnTo>
                    <a:pt x="784" y="856"/>
                  </a:lnTo>
                  <a:lnTo>
                    <a:pt x="700" y="835"/>
                  </a:lnTo>
                  <a:lnTo>
                    <a:pt x="621" y="794"/>
                  </a:lnTo>
                  <a:lnTo>
                    <a:pt x="542" y="728"/>
                  </a:lnTo>
                  <a:lnTo>
                    <a:pt x="466" y="649"/>
                  </a:lnTo>
                  <a:lnTo>
                    <a:pt x="397" y="557"/>
                  </a:lnTo>
                  <a:lnTo>
                    <a:pt x="334" y="454"/>
                  </a:lnTo>
                  <a:lnTo>
                    <a:pt x="279" y="339"/>
                  </a:lnTo>
                  <a:lnTo>
                    <a:pt x="238" y="225"/>
                  </a:lnTo>
                  <a:lnTo>
                    <a:pt x="205" y="105"/>
                  </a:lnTo>
                  <a:lnTo>
                    <a:pt x="184" y="3"/>
                  </a:ln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Freeform 38"/>
            <p:cNvSpPr>
              <a:spLocks/>
            </p:cNvSpPr>
            <p:nvPr userDrawn="1"/>
          </p:nvSpPr>
          <p:spPr bwMode="ltGray">
            <a:xfrm rot="9832527" flipV="1">
              <a:off x="2158" y="102"/>
              <a:ext cx="681" cy="5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Freeform 39"/>
            <p:cNvSpPr>
              <a:spLocks/>
            </p:cNvSpPr>
            <p:nvPr userDrawn="1"/>
          </p:nvSpPr>
          <p:spPr bwMode="ltGray">
            <a:xfrm rot="9832527" flipV="1">
              <a:off x="1997" y="858"/>
              <a:ext cx="330" cy="278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Freeform 40"/>
            <p:cNvSpPr>
              <a:spLocks/>
            </p:cNvSpPr>
            <p:nvPr userDrawn="1"/>
          </p:nvSpPr>
          <p:spPr bwMode="ltGray">
            <a:xfrm rot="9832527" flipV="1">
              <a:off x="2224" y="808"/>
              <a:ext cx="123" cy="233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Freeform 41"/>
            <p:cNvSpPr>
              <a:spLocks/>
            </p:cNvSpPr>
            <p:nvPr userDrawn="1"/>
          </p:nvSpPr>
          <p:spPr bwMode="ltGray">
            <a:xfrm>
              <a:off x="1603" y="0"/>
              <a:ext cx="124" cy="121"/>
            </a:xfrm>
            <a:custGeom>
              <a:avLst/>
              <a:gdLst/>
              <a:ahLst/>
              <a:cxnLst>
                <a:cxn ang="0">
                  <a:pos x="124" y="0"/>
                </a:cxn>
                <a:cxn ang="0">
                  <a:pos x="113" y="9"/>
                </a:cxn>
                <a:cxn ang="0">
                  <a:pos x="99" y="25"/>
                </a:cxn>
                <a:cxn ang="0">
                  <a:pos x="81" y="41"/>
                </a:cxn>
                <a:cxn ang="0">
                  <a:pos x="63" y="54"/>
                </a:cxn>
                <a:cxn ang="0">
                  <a:pos x="41" y="66"/>
                </a:cxn>
                <a:cxn ang="0">
                  <a:pos x="22" y="74"/>
                </a:cxn>
                <a:cxn ang="0">
                  <a:pos x="0" y="75"/>
                </a:cxn>
                <a:cxn ang="0">
                  <a:pos x="10" y="96"/>
                </a:cxn>
                <a:cxn ang="0">
                  <a:pos x="23" y="113"/>
                </a:cxn>
                <a:cxn ang="0">
                  <a:pos x="41" y="121"/>
                </a:cxn>
                <a:cxn ang="0">
                  <a:pos x="60" y="121"/>
                </a:cxn>
                <a:cxn ang="0">
                  <a:pos x="83" y="111"/>
                </a:cxn>
                <a:cxn ang="0">
                  <a:pos x="101" y="88"/>
                </a:cxn>
                <a:cxn ang="0">
                  <a:pos x="116" y="53"/>
                </a:cxn>
                <a:cxn ang="0">
                  <a:pos x="124" y="0"/>
                </a:cxn>
              </a:cxnLst>
              <a:rect l="0" t="0" r="r" b="b"/>
              <a:pathLst>
                <a:path w="124" h="121">
                  <a:moveTo>
                    <a:pt x="124" y="0"/>
                  </a:moveTo>
                  <a:lnTo>
                    <a:pt x="113" y="9"/>
                  </a:lnTo>
                  <a:lnTo>
                    <a:pt x="99" y="25"/>
                  </a:lnTo>
                  <a:lnTo>
                    <a:pt x="81" y="41"/>
                  </a:lnTo>
                  <a:lnTo>
                    <a:pt x="63" y="54"/>
                  </a:lnTo>
                  <a:lnTo>
                    <a:pt x="41" y="66"/>
                  </a:lnTo>
                  <a:lnTo>
                    <a:pt x="22" y="74"/>
                  </a:lnTo>
                  <a:lnTo>
                    <a:pt x="0" y="75"/>
                  </a:lnTo>
                  <a:lnTo>
                    <a:pt x="10" y="96"/>
                  </a:lnTo>
                  <a:lnTo>
                    <a:pt x="23" y="113"/>
                  </a:lnTo>
                  <a:lnTo>
                    <a:pt x="41" y="121"/>
                  </a:lnTo>
                  <a:lnTo>
                    <a:pt x="60" y="121"/>
                  </a:lnTo>
                  <a:lnTo>
                    <a:pt x="83" y="111"/>
                  </a:lnTo>
                  <a:lnTo>
                    <a:pt x="101" y="88"/>
                  </a:lnTo>
                  <a:lnTo>
                    <a:pt x="116" y="53"/>
                  </a:lnTo>
                  <a:lnTo>
                    <a:pt x="12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Freeform 42"/>
            <p:cNvSpPr>
              <a:spLocks/>
            </p:cNvSpPr>
            <p:nvPr userDrawn="1"/>
          </p:nvSpPr>
          <p:spPr bwMode="ltGray">
            <a:xfrm rot="9832527" flipV="1">
              <a:off x="2173" y="1238"/>
              <a:ext cx="393" cy="2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6"/>
                </a:cxn>
                <a:cxn ang="0">
                  <a:pos x="16" y="14"/>
                </a:cxn>
                <a:cxn ang="0">
                  <a:pos x="28" y="24"/>
                </a:cxn>
                <a:cxn ang="0">
                  <a:pos x="41" y="37"/>
                </a:cxn>
                <a:cxn ang="0">
                  <a:pos x="58" y="53"/>
                </a:cxn>
                <a:cxn ang="0">
                  <a:pos x="73" y="70"/>
                </a:cxn>
                <a:cxn ang="0">
                  <a:pos x="88" y="90"/>
                </a:cxn>
                <a:cxn ang="0">
                  <a:pos x="100" y="113"/>
                </a:cxn>
                <a:cxn ang="0">
                  <a:pos x="112" y="137"/>
                </a:cxn>
                <a:cxn ang="0">
                  <a:pos x="120" y="165"/>
                </a:cxn>
                <a:cxn ang="0">
                  <a:pos x="124" y="196"/>
                </a:cxn>
                <a:cxn ang="0">
                  <a:pos x="126" y="228"/>
                </a:cxn>
                <a:cxn ang="0">
                  <a:pos x="120" y="264"/>
                </a:cxn>
                <a:cxn ang="0">
                  <a:pos x="109" y="302"/>
                </a:cxn>
                <a:cxn ang="0">
                  <a:pos x="92" y="342"/>
                </a:cxn>
                <a:cxn ang="0">
                  <a:pos x="67" y="386"/>
                </a:cxn>
                <a:cxn ang="0">
                  <a:pos x="39" y="436"/>
                </a:cxn>
                <a:cxn ang="0">
                  <a:pos x="21" y="482"/>
                </a:cxn>
                <a:cxn ang="0">
                  <a:pos x="10" y="525"/>
                </a:cxn>
                <a:cxn ang="0">
                  <a:pos x="6" y="566"/>
                </a:cxn>
                <a:cxn ang="0">
                  <a:pos x="6" y="605"/>
                </a:cxn>
                <a:cxn ang="0">
                  <a:pos x="8" y="641"/>
                </a:cxn>
                <a:cxn ang="0">
                  <a:pos x="12" y="673"/>
                </a:cxn>
                <a:cxn ang="0">
                  <a:pos x="14" y="704"/>
                </a:cxn>
                <a:cxn ang="0">
                  <a:pos x="41" y="688"/>
                </a:cxn>
                <a:cxn ang="0">
                  <a:pos x="39" y="680"/>
                </a:cxn>
                <a:cxn ang="0">
                  <a:pos x="36" y="657"/>
                </a:cxn>
                <a:cxn ang="0">
                  <a:pos x="33" y="622"/>
                </a:cxn>
                <a:cxn ang="0">
                  <a:pos x="35" y="575"/>
                </a:cxn>
                <a:cxn ang="0">
                  <a:pos x="41" y="519"/>
                </a:cxn>
                <a:cxn ang="0">
                  <a:pos x="58" y="455"/>
                </a:cxn>
                <a:cxn ang="0">
                  <a:pos x="86" y="386"/>
                </a:cxn>
                <a:cxn ang="0">
                  <a:pos x="129" y="313"/>
                </a:cxn>
                <a:cxn ang="0">
                  <a:pos x="143" y="279"/>
                </a:cxn>
                <a:cxn ang="0">
                  <a:pos x="149" y="235"/>
                </a:cxn>
                <a:cxn ang="0">
                  <a:pos x="144" y="184"/>
                </a:cxn>
                <a:cxn ang="0">
                  <a:pos x="131" y="134"/>
                </a:cxn>
                <a:cxn ang="0">
                  <a:pos x="109" y="85"/>
                </a:cxn>
                <a:cxn ang="0">
                  <a:pos x="81" y="44"/>
                </a:cxn>
                <a:cxn ang="0">
                  <a:pos x="44" y="14"/>
                </a:cxn>
                <a:cxn ang="0">
                  <a:pos x="0" y="0"/>
                </a:cxn>
              </a:cxnLst>
              <a:rect l="0" t="0" r="r" b="b"/>
              <a:pathLst>
                <a:path w="149" h="704">
                  <a:moveTo>
                    <a:pt x="0" y="0"/>
                  </a:moveTo>
                  <a:lnTo>
                    <a:pt x="6" y="6"/>
                  </a:lnTo>
                  <a:lnTo>
                    <a:pt x="16" y="14"/>
                  </a:lnTo>
                  <a:lnTo>
                    <a:pt x="28" y="24"/>
                  </a:lnTo>
                  <a:lnTo>
                    <a:pt x="41" y="37"/>
                  </a:lnTo>
                  <a:lnTo>
                    <a:pt x="58" y="53"/>
                  </a:lnTo>
                  <a:lnTo>
                    <a:pt x="73" y="70"/>
                  </a:lnTo>
                  <a:lnTo>
                    <a:pt x="88" y="90"/>
                  </a:lnTo>
                  <a:lnTo>
                    <a:pt x="100" y="113"/>
                  </a:lnTo>
                  <a:lnTo>
                    <a:pt x="112" y="137"/>
                  </a:lnTo>
                  <a:lnTo>
                    <a:pt x="120" y="165"/>
                  </a:lnTo>
                  <a:lnTo>
                    <a:pt x="124" y="196"/>
                  </a:lnTo>
                  <a:lnTo>
                    <a:pt x="126" y="228"/>
                  </a:lnTo>
                  <a:lnTo>
                    <a:pt x="120" y="264"/>
                  </a:lnTo>
                  <a:lnTo>
                    <a:pt x="109" y="302"/>
                  </a:lnTo>
                  <a:lnTo>
                    <a:pt x="92" y="342"/>
                  </a:lnTo>
                  <a:lnTo>
                    <a:pt x="67" y="386"/>
                  </a:lnTo>
                  <a:lnTo>
                    <a:pt x="39" y="436"/>
                  </a:lnTo>
                  <a:lnTo>
                    <a:pt x="21" y="482"/>
                  </a:lnTo>
                  <a:lnTo>
                    <a:pt x="10" y="525"/>
                  </a:lnTo>
                  <a:lnTo>
                    <a:pt x="6" y="566"/>
                  </a:lnTo>
                  <a:lnTo>
                    <a:pt x="6" y="605"/>
                  </a:lnTo>
                  <a:lnTo>
                    <a:pt x="8" y="641"/>
                  </a:lnTo>
                  <a:lnTo>
                    <a:pt x="12" y="673"/>
                  </a:lnTo>
                  <a:lnTo>
                    <a:pt x="14" y="704"/>
                  </a:lnTo>
                  <a:lnTo>
                    <a:pt x="41" y="688"/>
                  </a:lnTo>
                  <a:lnTo>
                    <a:pt x="39" y="680"/>
                  </a:lnTo>
                  <a:lnTo>
                    <a:pt x="36" y="657"/>
                  </a:lnTo>
                  <a:lnTo>
                    <a:pt x="33" y="622"/>
                  </a:lnTo>
                  <a:lnTo>
                    <a:pt x="35" y="575"/>
                  </a:lnTo>
                  <a:lnTo>
                    <a:pt x="41" y="519"/>
                  </a:lnTo>
                  <a:lnTo>
                    <a:pt x="58" y="455"/>
                  </a:lnTo>
                  <a:lnTo>
                    <a:pt x="86" y="386"/>
                  </a:lnTo>
                  <a:lnTo>
                    <a:pt x="129" y="313"/>
                  </a:lnTo>
                  <a:lnTo>
                    <a:pt x="143" y="279"/>
                  </a:lnTo>
                  <a:lnTo>
                    <a:pt x="149" y="235"/>
                  </a:lnTo>
                  <a:lnTo>
                    <a:pt x="144" y="184"/>
                  </a:lnTo>
                  <a:lnTo>
                    <a:pt x="131" y="134"/>
                  </a:lnTo>
                  <a:lnTo>
                    <a:pt x="109" y="85"/>
                  </a:lnTo>
                  <a:lnTo>
                    <a:pt x="81" y="44"/>
                  </a:lnTo>
                  <a:lnTo>
                    <a:pt x="44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Freeform 43"/>
            <p:cNvSpPr>
              <a:spLocks/>
            </p:cNvSpPr>
            <p:nvPr userDrawn="1"/>
          </p:nvSpPr>
          <p:spPr bwMode="ltGray">
            <a:xfrm>
              <a:off x="0" y="1848"/>
              <a:ext cx="36" cy="1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12"/>
                </a:cxn>
                <a:cxn ang="0">
                  <a:pos x="0" y="132"/>
                </a:cxn>
                <a:cxn ang="0">
                  <a:pos x="0" y="0"/>
                </a:cxn>
              </a:cxnLst>
              <a:rect l="0" t="0" r="r" b="b"/>
              <a:pathLst>
                <a:path w="36" h="132">
                  <a:moveTo>
                    <a:pt x="0" y="0"/>
                  </a:moveTo>
                  <a:lnTo>
                    <a:pt x="36" y="1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92911" name="Rectangle 47"/>
          <p:cNvSpPr>
            <a:spLocks noGrp="1" noChangeArrowheads="1"/>
          </p:cNvSpPr>
          <p:nvPr>
            <p:ph type="ctrTitle"/>
          </p:nvPr>
        </p:nvSpPr>
        <p:spPr>
          <a:xfrm>
            <a:off x="2455863" y="596900"/>
            <a:ext cx="6192837" cy="3581400"/>
          </a:xfrm>
        </p:spPr>
        <p:txBody>
          <a:bodyPr/>
          <a:lstStyle>
            <a:lvl1pPr>
              <a:defRPr sz="52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2912" name="Rectangle 48"/>
          <p:cNvSpPr>
            <a:spLocks noGrp="1" noChangeArrowheads="1"/>
          </p:cNvSpPr>
          <p:nvPr>
            <p:ph type="subTitle" idx="1"/>
          </p:nvPr>
        </p:nvSpPr>
        <p:spPr>
          <a:xfrm>
            <a:off x="2489200" y="4279900"/>
            <a:ext cx="6146800" cy="1485900"/>
          </a:xfrm>
        </p:spPr>
        <p:txBody>
          <a:bodyPr/>
          <a:lstStyle>
            <a:lvl1pPr marL="0" indent="0" algn="ctr">
              <a:buFontTx/>
              <a:buNone/>
              <a:defRPr b="1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6" name="Rectangle 4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8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D0783-3A39-4428-9BB2-BFC3B5B15D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C2BE44-A611-4AED-8262-E7850ED9C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7938" y="0"/>
            <a:ext cx="2833688" cy="6856413"/>
            <a:chOff x="-5" y="0"/>
            <a:chExt cx="1785" cy="4319"/>
          </a:xfrm>
        </p:grpSpPr>
        <p:sp>
          <p:nvSpPr>
            <p:cNvPr id="291843" name="Freeform 3"/>
            <p:cNvSpPr>
              <a:spLocks/>
            </p:cNvSpPr>
            <p:nvPr/>
          </p:nvSpPr>
          <p:spPr bwMode="ltGray">
            <a:xfrm>
              <a:off x="-5" y="3262"/>
              <a:ext cx="472" cy="802"/>
            </a:xfrm>
            <a:custGeom>
              <a:avLst/>
              <a:gdLst/>
              <a:ahLst/>
              <a:cxnLst>
                <a:cxn ang="0">
                  <a:pos x="5" y="32"/>
                </a:cxn>
                <a:cxn ang="0">
                  <a:pos x="189" y="26"/>
                </a:cxn>
                <a:cxn ang="0">
                  <a:pos x="309" y="66"/>
                </a:cxn>
                <a:cxn ang="0">
                  <a:pos x="357" y="98"/>
                </a:cxn>
                <a:cxn ang="0">
                  <a:pos x="413" y="162"/>
                </a:cxn>
                <a:cxn ang="0">
                  <a:pos x="437" y="250"/>
                </a:cxn>
                <a:cxn ang="0">
                  <a:pos x="397" y="530"/>
                </a:cxn>
                <a:cxn ang="0">
                  <a:pos x="341" y="634"/>
                </a:cxn>
                <a:cxn ang="0">
                  <a:pos x="173" y="714"/>
                </a:cxn>
                <a:cxn ang="0">
                  <a:pos x="77" y="730"/>
                </a:cxn>
                <a:cxn ang="0">
                  <a:pos x="69" y="802"/>
                </a:cxn>
                <a:cxn ang="0">
                  <a:pos x="7" y="788"/>
                </a:cxn>
                <a:cxn ang="0">
                  <a:pos x="5" y="751"/>
                </a:cxn>
                <a:cxn ang="0">
                  <a:pos x="37" y="722"/>
                </a:cxn>
                <a:cxn ang="0">
                  <a:pos x="5" y="670"/>
                </a:cxn>
                <a:cxn ang="0">
                  <a:pos x="5" y="32"/>
                </a:cxn>
              </a:cxnLst>
              <a:rect l="0" t="0" r="r" b="b"/>
              <a:pathLst>
                <a:path w="472" h="802">
                  <a:moveTo>
                    <a:pt x="5" y="32"/>
                  </a:moveTo>
                  <a:cubicBezTo>
                    <a:pt x="101" y="0"/>
                    <a:pt x="20" y="17"/>
                    <a:pt x="189" y="26"/>
                  </a:cubicBezTo>
                  <a:cubicBezTo>
                    <a:pt x="221" y="37"/>
                    <a:pt x="280" y="47"/>
                    <a:pt x="309" y="66"/>
                  </a:cubicBezTo>
                  <a:cubicBezTo>
                    <a:pt x="325" y="77"/>
                    <a:pt x="357" y="98"/>
                    <a:pt x="357" y="98"/>
                  </a:cubicBezTo>
                  <a:cubicBezTo>
                    <a:pt x="394" y="154"/>
                    <a:pt x="373" y="135"/>
                    <a:pt x="413" y="162"/>
                  </a:cubicBezTo>
                  <a:cubicBezTo>
                    <a:pt x="433" y="223"/>
                    <a:pt x="426" y="193"/>
                    <a:pt x="437" y="250"/>
                  </a:cubicBezTo>
                  <a:cubicBezTo>
                    <a:pt x="433" y="370"/>
                    <a:pt x="472" y="455"/>
                    <a:pt x="397" y="530"/>
                  </a:cubicBezTo>
                  <a:cubicBezTo>
                    <a:pt x="385" y="567"/>
                    <a:pt x="368" y="607"/>
                    <a:pt x="341" y="634"/>
                  </a:cubicBezTo>
                  <a:cubicBezTo>
                    <a:pt x="319" y="701"/>
                    <a:pt x="233" y="707"/>
                    <a:pt x="173" y="714"/>
                  </a:cubicBezTo>
                  <a:cubicBezTo>
                    <a:pt x="142" y="724"/>
                    <a:pt x="100" y="707"/>
                    <a:pt x="77" y="730"/>
                  </a:cubicBezTo>
                  <a:cubicBezTo>
                    <a:pt x="60" y="747"/>
                    <a:pt x="72" y="778"/>
                    <a:pt x="69" y="802"/>
                  </a:cubicBezTo>
                  <a:cubicBezTo>
                    <a:pt x="53" y="799"/>
                    <a:pt x="23" y="792"/>
                    <a:pt x="7" y="788"/>
                  </a:cubicBezTo>
                  <a:cubicBezTo>
                    <a:pt x="5" y="788"/>
                    <a:pt x="0" y="762"/>
                    <a:pt x="5" y="751"/>
                  </a:cubicBezTo>
                  <a:cubicBezTo>
                    <a:pt x="10" y="740"/>
                    <a:pt x="37" y="735"/>
                    <a:pt x="37" y="722"/>
                  </a:cubicBezTo>
                  <a:cubicBezTo>
                    <a:pt x="26" y="682"/>
                    <a:pt x="22" y="685"/>
                    <a:pt x="5" y="670"/>
                  </a:cubicBezTo>
                  <a:cubicBezTo>
                    <a:pt x="5" y="541"/>
                    <a:pt x="5" y="233"/>
                    <a:pt x="5" y="32"/>
                  </a:cubicBezTo>
                  <a:close/>
                </a:path>
              </a:pathLst>
            </a:custGeom>
            <a:solidFill>
              <a:schemeClr val="folHlink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 rot="14964908" flipH="1">
              <a:off x="104" y="2441"/>
              <a:ext cx="452" cy="444"/>
              <a:chOff x="1727" y="866"/>
              <a:chExt cx="129" cy="157"/>
            </a:xfrm>
          </p:grpSpPr>
          <p:sp>
            <p:nvSpPr>
              <p:cNvPr id="291845" name="Freeform 5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46" name="Freeform 6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47" name="Freeform 7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1848" name="Freeform 8"/>
            <p:cNvSpPr>
              <a:spLocks/>
            </p:cNvSpPr>
            <p:nvPr/>
          </p:nvSpPr>
          <p:spPr bwMode="ltGray">
            <a:xfrm>
              <a:off x="90" y="1736"/>
              <a:ext cx="710" cy="768"/>
            </a:xfrm>
            <a:custGeom>
              <a:avLst/>
              <a:gdLst/>
              <a:ahLst/>
              <a:cxnLst>
                <a:cxn ang="0">
                  <a:pos x="14" y="416"/>
                </a:cxn>
                <a:cxn ang="0">
                  <a:pos x="14" y="272"/>
                </a:cxn>
                <a:cxn ang="0">
                  <a:pos x="102" y="144"/>
                </a:cxn>
                <a:cxn ang="0">
                  <a:pos x="150" y="96"/>
                </a:cxn>
                <a:cxn ang="0">
                  <a:pos x="198" y="64"/>
                </a:cxn>
                <a:cxn ang="0">
                  <a:pos x="350" y="0"/>
                </a:cxn>
                <a:cxn ang="0">
                  <a:pos x="534" y="8"/>
                </a:cxn>
                <a:cxn ang="0">
                  <a:pos x="662" y="96"/>
                </a:cxn>
                <a:cxn ang="0">
                  <a:pos x="710" y="200"/>
                </a:cxn>
                <a:cxn ang="0">
                  <a:pos x="702" y="400"/>
                </a:cxn>
                <a:cxn ang="0">
                  <a:pos x="678" y="448"/>
                </a:cxn>
                <a:cxn ang="0">
                  <a:pos x="550" y="632"/>
                </a:cxn>
                <a:cxn ang="0">
                  <a:pos x="518" y="656"/>
                </a:cxn>
                <a:cxn ang="0">
                  <a:pos x="470" y="664"/>
                </a:cxn>
                <a:cxn ang="0">
                  <a:pos x="518" y="680"/>
                </a:cxn>
                <a:cxn ang="0">
                  <a:pos x="566" y="696"/>
                </a:cxn>
                <a:cxn ang="0">
                  <a:pos x="574" y="720"/>
                </a:cxn>
                <a:cxn ang="0">
                  <a:pos x="526" y="736"/>
                </a:cxn>
                <a:cxn ang="0">
                  <a:pos x="502" y="752"/>
                </a:cxn>
                <a:cxn ang="0">
                  <a:pos x="454" y="768"/>
                </a:cxn>
                <a:cxn ang="0">
                  <a:pos x="438" y="712"/>
                </a:cxn>
                <a:cxn ang="0">
                  <a:pos x="246" y="688"/>
                </a:cxn>
                <a:cxn ang="0">
                  <a:pos x="134" y="648"/>
                </a:cxn>
                <a:cxn ang="0">
                  <a:pos x="110" y="624"/>
                </a:cxn>
                <a:cxn ang="0">
                  <a:pos x="78" y="576"/>
                </a:cxn>
                <a:cxn ang="0">
                  <a:pos x="54" y="464"/>
                </a:cxn>
                <a:cxn ang="0">
                  <a:pos x="30" y="408"/>
                </a:cxn>
                <a:cxn ang="0">
                  <a:pos x="22" y="384"/>
                </a:cxn>
                <a:cxn ang="0">
                  <a:pos x="14" y="416"/>
                </a:cxn>
              </a:cxnLst>
              <a:rect l="0" t="0" r="r" b="b"/>
              <a:pathLst>
                <a:path w="710" h="768">
                  <a:moveTo>
                    <a:pt x="14" y="416"/>
                  </a:moveTo>
                  <a:cubicBezTo>
                    <a:pt x="6" y="353"/>
                    <a:pt x="0" y="339"/>
                    <a:pt x="14" y="272"/>
                  </a:cubicBezTo>
                  <a:cubicBezTo>
                    <a:pt x="24" y="227"/>
                    <a:pt x="72" y="178"/>
                    <a:pt x="102" y="144"/>
                  </a:cubicBezTo>
                  <a:cubicBezTo>
                    <a:pt x="117" y="127"/>
                    <a:pt x="134" y="112"/>
                    <a:pt x="150" y="96"/>
                  </a:cubicBezTo>
                  <a:cubicBezTo>
                    <a:pt x="164" y="82"/>
                    <a:pt x="198" y="64"/>
                    <a:pt x="198" y="64"/>
                  </a:cubicBezTo>
                  <a:cubicBezTo>
                    <a:pt x="231" y="14"/>
                    <a:pt x="294" y="7"/>
                    <a:pt x="350" y="0"/>
                  </a:cubicBezTo>
                  <a:cubicBezTo>
                    <a:pt x="411" y="3"/>
                    <a:pt x="473" y="1"/>
                    <a:pt x="534" y="8"/>
                  </a:cubicBezTo>
                  <a:cubicBezTo>
                    <a:pt x="582" y="13"/>
                    <a:pt x="624" y="71"/>
                    <a:pt x="662" y="96"/>
                  </a:cubicBezTo>
                  <a:cubicBezTo>
                    <a:pt x="691" y="140"/>
                    <a:pt x="698" y="151"/>
                    <a:pt x="710" y="200"/>
                  </a:cubicBezTo>
                  <a:cubicBezTo>
                    <a:pt x="707" y="267"/>
                    <a:pt x="707" y="333"/>
                    <a:pt x="702" y="400"/>
                  </a:cubicBezTo>
                  <a:cubicBezTo>
                    <a:pt x="700" y="423"/>
                    <a:pt x="688" y="428"/>
                    <a:pt x="678" y="448"/>
                  </a:cubicBezTo>
                  <a:cubicBezTo>
                    <a:pt x="646" y="512"/>
                    <a:pt x="626" y="607"/>
                    <a:pt x="550" y="632"/>
                  </a:cubicBezTo>
                  <a:cubicBezTo>
                    <a:pt x="539" y="640"/>
                    <a:pt x="530" y="651"/>
                    <a:pt x="518" y="656"/>
                  </a:cubicBezTo>
                  <a:cubicBezTo>
                    <a:pt x="503" y="662"/>
                    <a:pt x="470" y="648"/>
                    <a:pt x="470" y="664"/>
                  </a:cubicBezTo>
                  <a:cubicBezTo>
                    <a:pt x="470" y="681"/>
                    <a:pt x="502" y="675"/>
                    <a:pt x="518" y="680"/>
                  </a:cubicBezTo>
                  <a:cubicBezTo>
                    <a:pt x="534" y="685"/>
                    <a:pt x="566" y="696"/>
                    <a:pt x="566" y="696"/>
                  </a:cubicBezTo>
                  <a:cubicBezTo>
                    <a:pt x="569" y="704"/>
                    <a:pt x="580" y="714"/>
                    <a:pt x="574" y="720"/>
                  </a:cubicBezTo>
                  <a:cubicBezTo>
                    <a:pt x="562" y="732"/>
                    <a:pt x="542" y="731"/>
                    <a:pt x="526" y="736"/>
                  </a:cubicBezTo>
                  <a:cubicBezTo>
                    <a:pt x="517" y="739"/>
                    <a:pt x="511" y="748"/>
                    <a:pt x="502" y="752"/>
                  </a:cubicBezTo>
                  <a:cubicBezTo>
                    <a:pt x="487" y="759"/>
                    <a:pt x="454" y="768"/>
                    <a:pt x="454" y="768"/>
                  </a:cubicBezTo>
                  <a:cubicBezTo>
                    <a:pt x="448" y="750"/>
                    <a:pt x="453" y="725"/>
                    <a:pt x="438" y="712"/>
                  </a:cubicBezTo>
                  <a:cubicBezTo>
                    <a:pt x="407" y="685"/>
                    <a:pt x="256" y="689"/>
                    <a:pt x="246" y="688"/>
                  </a:cubicBezTo>
                  <a:cubicBezTo>
                    <a:pt x="207" y="680"/>
                    <a:pt x="166" y="674"/>
                    <a:pt x="134" y="648"/>
                  </a:cubicBezTo>
                  <a:cubicBezTo>
                    <a:pt x="125" y="641"/>
                    <a:pt x="117" y="633"/>
                    <a:pt x="110" y="624"/>
                  </a:cubicBezTo>
                  <a:cubicBezTo>
                    <a:pt x="98" y="609"/>
                    <a:pt x="78" y="576"/>
                    <a:pt x="78" y="576"/>
                  </a:cubicBezTo>
                  <a:cubicBezTo>
                    <a:pt x="66" y="506"/>
                    <a:pt x="74" y="544"/>
                    <a:pt x="54" y="464"/>
                  </a:cubicBezTo>
                  <a:cubicBezTo>
                    <a:pt x="37" y="397"/>
                    <a:pt x="58" y="463"/>
                    <a:pt x="30" y="408"/>
                  </a:cubicBezTo>
                  <a:cubicBezTo>
                    <a:pt x="26" y="400"/>
                    <a:pt x="30" y="380"/>
                    <a:pt x="22" y="384"/>
                  </a:cubicBezTo>
                  <a:cubicBezTo>
                    <a:pt x="12" y="389"/>
                    <a:pt x="17" y="405"/>
                    <a:pt x="14" y="416"/>
                  </a:cubicBez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" name="Group 9"/>
            <p:cNvGrpSpPr>
              <a:grpSpLocks/>
            </p:cNvGrpSpPr>
            <p:nvPr/>
          </p:nvGrpSpPr>
          <p:grpSpPr bwMode="auto">
            <a:xfrm rot="416244">
              <a:off x="9" y="1746"/>
              <a:ext cx="1771" cy="1741"/>
              <a:chOff x="41" y="2787"/>
              <a:chExt cx="902" cy="833"/>
            </a:xfrm>
          </p:grpSpPr>
          <p:sp>
            <p:nvSpPr>
              <p:cNvPr id="291850" name="Freeform 10"/>
              <p:cNvSpPr>
                <a:spLocks/>
              </p:cNvSpPr>
              <p:nvPr userDrawn="1"/>
            </p:nvSpPr>
            <p:spPr bwMode="ltGray">
              <a:xfrm rot="373331" flipH="1">
                <a:off x="125" y="2787"/>
                <a:ext cx="313" cy="303"/>
              </a:xfrm>
              <a:custGeom>
                <a:avLst/>
                <a:gdLst/>
                <a:ahLst/>
                <a:cxnLst>
                  <a:cxn ang="0">
                    <a:pos x="46" y="210"/>
                  </a:cxn>
                  <a:cxn ang="0">
                    <a:pos x="37" y="198"/>
                  </a:cxn>
                  <a:cxn ang="0">
                    <a:pos x="26" y="181"/>
                  </a:cxn>
                  <a:cxn ang="0">
                    <a:pos x="15" y="159"/>
                  </a:cxn>
                  <a:cxn ang="0">
                    <a:pos x="5" y="135"/>
                  </a:cxn>
                  <a:cxn ang="0">
                    <a:pos x="0" y="109"/>
                  </a:cxn>
                  <a:cxn ang="0">
                    <a:pos x="1" y="82"/>
                  </a:cxn>
                  <a:cxn ang="0">
                    <a:pos x="9" y="57"/>
                  </a:cxn>
                  <a:cxn ang="0">
                    <a:pos x="27" y="35"/>
                  </a:cxn>
                  <a:cxn ang="0">
                    <a:pos x="45" y="22"/>
                  </a:cxn>
                  <a:cxn ang="0">
                    <a:pos x="60" y="12"/>
                  </a:cxn>
                  <a:cxn ang="0">
                    <a:pos x="72" y="7"/>
                  </a:cxn>
                  <a:cxn ang="0">
                    <a:pos x="81" y="5"/>
                  </a:cxn>
                  <a:cxn ang="0">
                    <a:pos x="88" y="5"/>
                  </a:cxn>
                  <a:cxn ang="0">
                    <a:pos x="104" y="0"/>
                  </a:cxn>
                  <a:cxn ang="0">
                    <a:pos x="148" y="8"/>
                  </a:cxn>
                  <a:cxn ang="0">
                    <a:pos x="160" y="12"/>
                  </a:cxn>
                  <a:cxn ang="0">
                    <a:pos x="172" y="15"/>
                  </a:cxn>
                  <a:cxn ang="0">
                    <a:pos x="182" y="19"/>
                  </a:cxn>
                  <a:cxn ang="0">
                    <a:pos x="190" y="23"/>
                  </a:cxn>
                  <a:cxn ang="0">
                    <a:pos x="198" y="27"/>
                  </a:cxn>
                  <a:cxn ang="0">
                    <a:pos x="205" y="32"/>
                  </a:cxn>
                  <a:cxn ang="0">
                    <a:pos x="211" y="38"/>
                  </a:cxn>
                  <a:cxn ang="0">
                    <a:pos x="217" y="45"/>
                  </a:cxn>
                  <a:cxn ang="0">
                    <a:pos x="205" y="40"/>
                  </a:cxn>
                  <a:cxn ang="0">
                    <a:pos x="194" y="36"/>
                  </a:cxn>
                  <a:cxn ang="0">
                    <a:pos x="183" y="33"/>
                  </a:cxn>
                  <a:cxn ang="0">
                    <a:pos x="172" y="30"/>
                  </a:cxn>
                  <a:cxn ang="0">
                    <a:pos x="163" y="27"/>
                  </a:cxn>
                  <a:cxn ang="0">
                    <a:pos x="153" y="26"/>
                  </a:cxn>
                  <a:cxn ang="0">
                    <a:pos x="143" y="24"/>
                  </a:cxn>
                  <a:cxn ang="0">
                    <a:pos x="134" y="24"/>
                  </a:cxn>
                  <a:cxn ang="0">
                    <a:pos x="125" y="24"/>
                  </a:cxn>
                  <a:cxn ang="0">
                    <a:pos x="116" y="25"/>
                  </a:cxn>
                  <a:cxn ang="0">
                    <a:pos x="107" y="27"/>
                  </a:cxn>
                  <a:cxn ang="0">
                    <a:pos x="99" y="29"/>
                  </a:cxn>
                  <a:cxn ang="0">
                    <a:pos x="91" y="33"/>
                  </a:cxn>
                  <a:cxn ang="0">
                    <a:pos x="82" y="36"/>
                  </a:cxn>
                  <a:cxn ang="0">
                    <a:pos x="74" y="41"/>
                  </a:cxn>
                  <a:cxn ang="0">
                    <a:pos x="66" y="46"/>
                  </a:cxn>
                  <a:cxn ang="0">
                    <a:pos x="52" y="61"/>
                  </a:cxn>
                  <a:cxn ang="0">
                    <a:pos x="42" y="80"/>
                  </a:cxn>
                  <a:cxn ang="0">
                    <a:pos x="37" y="103"/>
                  </a:cxn>
                  <a:cxn ang="0">
                    <a:pos x="35" y="126"/>
                  </a:cxn>
                  <a:cxn ang="0">
                    <a:pos x="35" y="151"/>
                  </a:cxn>
                  <a:cxn ang="0">
                    <a:pos x="38" y="174"/>
                  </a:cxn>
                  <a:cxn ang="0">
                    <a:pos x="41" y="194"/>
                  </a:cxn>
                  <a:cxn ang="0">
                    <a:pos x="46" y="210"/>
                  </a:cxn>
                </a:cxnLst>
                <a:rect l="0" t="0" r="r" b="b"/>
                <a:pathLst>
                  <a:path w="217" h="210">
                    <a:moveTo>
                      <a:pt x="46" y="210"/>
                    </a:moveTo>
                    <a:lnTo>
                      <a:pt x="37" y="198"/>
                    </a:lnTo>
                    <a:lnTo>
                      <a:pt x="26" y="181"/>
                    </a:lnTo>
                    <a:lnTo>
                      <a:pt x="15" y="159"/>
                    </a:lnTo>
                    <a:lnTo>
                      <a:pt x="5" y="135"/>
                    </a:lnTo>
                    <a:lnTo>
                      <a:pt x="0" y="109"/>
                    </a:lnTo>
                    <a:lnTo>
                      <a:pt x="1" y="82"/>
                    </a:lnTo>
                    <a:lnTo>
                      <a:pt x="9" y="57"/>
                    </a:lnTo>
                    <a:lnTo>
                      <a:pt x="27" y="35"/>
                    </a:lnTo>
                    <a:lnTo>
                      <a:pt x="45" y="22"/>
                    </a:lnTo>
                    <a:lnTo>
                      <a:pt x="60" y="12"/>
                    </a:lnTo>
                    <a:lnTo>
                      <a:pt x="72" y="7"/>
                    </a:lnTo>
                    <a:lnTo>
                      <a:pt x="81" y="5"/>
                    </a:lnTo>
                    <a:lnTo>
                      <a:pt x="88" y="5"/>
                    </a:lnTo>
                    <a:lnTo>
                      <a:pt x="104" y="0"/>
                    </a:lnTo>
                    <a:lnTo>
                      <a:pt x="148" y="8"/>
                    </a:lnTo>
                    <a:lnTo>
                      <a:pt x="160" y="12"/>
                    </a:lnTo>
                    <a:lnTo>
                      <a:pt x="172" y="15"/>
                    </a:lnTo>
                    <a:lnTo>
                      <a:pt x="182" y="19"/>
                    </a:lnTo>
                    <a:lnTo>
                      <a:pt x="190" y="23"/>
                    </a:lnTo>
                    <a:lnTo>
                      <a:pt x="198" y="27"/>
                    </a:lnTo>
                    <a:lnTo>
                      <a:pt x="205" y="32"/>
                    </a:lnTo>
                    <a:lnTo>
                      <a:pt x="211" y="38"/>
                    </a:lnTo>
                    <a:lnTo>
                      <a:pt x="217" y="45"/>
                    </a:lnTo>
                    <a:lnTo>
                      <a:pt x="205" y="40"/>
                    </a:lnTo>
                    <a:lnTo>
                      <a:pt x="194" y="36"/>
                    </a:lnTo>
                    <a:lnTo>
                      <a:pt x="183" y="33"/>
                    </a:lnTo>
                    <a:lnTo>
                      <a:pt x="172" y="30"/>
                    </a:lnTo>
                    <a:lnTo>
                      <a:pt x="163" y="27"/>
                    </a:lnTo>
                    <a:lnTo>
                      <a:pt x="153" y="26"/>
                    </a:lnTo>
                    <a:lnTo>
                      <a:pt x="143" y="24"/>
                    </a:lnTo>
                    <a:lnTo>
                      <a:pt x="134" y="24"/>
                    </a:lnTo>
                    <a:lnTo>
                      <a:pt x="125" y="24"/>
                    </a:lnTo>
                    <a:lnTo>
                      <a:pt x="116" y="25"/>
                    </a:lnTo>
                    <a:lnTo>
                      <a:pt x="107" y="27"/>
                    </a:lnTo>
                    <a:lnTo>
                      <a:pt x="99" y="29"/>
                    </a:lnTo>
                    <a:lnTo>
                      <a:pt x="91" y="33"/>
                    </a:lnTo>
                    <a:lnTo>
                      <a:pt x="82" y="36"/>
                    </a:lnTo>
                    <a:lnTo>
                      <a:pt x="74" y="41"/>
                    </a:lnTo>
                    <a:lnTo>
                      <a:pt x="66" y="46"/>
                    </a:lnTo>
                    <a:lnTo>
                      <a:pt x="52" y="61"/>
                    </a:lnTo>
                    <a:lnTo>
                      <a:pt x="42" y="80"/>
                    </a:lnTo>
                    <a:lnTo>
                      <a:pt x="37" y="103"/>
                    </a:lnTo>
                    <a:lnTo>
                      <a:pt x="35" y="126"/>
                    </a:lnTo>
                    <a:lnTo>
                      <a:pt x="35" y="151"/>
                    </a:lnTo>
                    <a:lnTo>
                      <a:pt x="38" y="174"/>
                    </a:lnTo>
                    <a:lnTo>
                      <a:pt x="41" y="194"/>
                    </a:lnTo>
                    <a:lnTo>
                      <a:pt x="46" y="21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51" name="Freeform 11"/>
              <p:cNvSpPr>
                <a:spLocks/>
              </p:cNvSpPr>
              <p:nvPr userDrawn="1"/>
            </p:nvSpPr>
            <p:spPr bwMode="ltGray">
              <a:xfrm rot="373331" flipH="1">
                <a:off x="41" y="2843"/>
                <a:ext cx="262" cy="308"/>
              </a:xfrm>
              <a:custGeom>
                <a:avLst/>
                <a:gdLst/>
                <a:ahLst/>
                <a:cxnLst>
                  <a:cxn ang="0">
                    <a:pos x="109" y="0"/>
                  </a:cxn>
                  <a:cxn ang="0">
                    <a:pos x="112" y="2"/>
                  </a:cxn>
                  <a:cxn ang="0">
                    <a:pos x="118" y="8"/>
                  </a:cxn>
                  <a:cxn ang="0">
                    <a:pos x="127" y="18"/>
                  </a:cxn>
                  <a:cxn ang="0">
                    <a:pos x="137" y="33"/>
                  </a:cxn>
                  <a:cxn ang="0">
                    <a:pos x="145" y="52"/>
                  </a:cxn>
                  <a:cxn ang="0">
                    <a:pos x="150" y="76"/>
                  </a:cxn>
                  <a:cxn ang="0">
                    <a:pos x="150" y="105"/>
                  </a:cxn>
                  <a:cxn ang="0">
                    <a:pos x="144" y="139"/>
                  </a:cxn>
                  <a:cxn ang="0">
                    <a:pos x="140" y="149"/>
                  </a:cxn>
                  <a:cxn ang="0">
                    <a:pos x="136" y="157"/>
                  </a:cxn>
                  <a:cxn ang="0">
                    <a:pos x="131" y="165"/>
                  </a:cxn>
                  <a:cxn ang="0">
                    <a:pos x="125" y="173"/>
                  </a:cxn>
                  <a:cxn ang="0">
                    <a:pos x="117" y="180"/>
                  </a:cxn>
                  <a:cxn ang="0">
                    <a:pos x="110" y="185"/>
                  </a:cxn>
                  <a:cxn ang="0">
                    <a:pos x="102" y="191"/>
                  </a:cxn>
                  <a:cxn ang="0">
                    <a:pos x="92" y="195"/>
                  </a:cxn>
                  <a:cxn ang="0">
                    <a:pos x="82" y="197"/>
                  </a:cxn>
                  <a:cxn ang="0">
                    <a:pos x="72" y="200"/>
                  </a:cxn>
                  <a:cxn ang="0">
                    <a:pos x="61" y="201"/>
                  </a:cxn>
                  <a:cxn ang="0">
                    <a:pos x="49" y="201"/>
                  </a:cxn>
                  <a:cxn ang="0">
                    <a:pos x="37" y="200"/>
                  </a:cxn>
                  <a:cxn ang="0">
                    <a:pos x="25" y="197"/>
                  </a:cxn>
                  <a:cxn ang="0">
                    <a:pos x="12" y="193"/>
                  </a:cxn>
                  <a:cxn ang="0">
                    <a:pos x="0" y="188"/>
                  </a:cxn>
                  <a:cxn ang="0">
                    <a:pos x="11" y="195"/>
                  </a:cxn>
                  <a:cxn ang="0">
                    <a:pos x="22" y="200"/>
                  </a:cxn>
                  <a:cxn ang="0">
                    <a:pos x="33" y="205"/>
                  </a:cxn>
                  <a:cxn ang="0">
                    <a:pos x="43" y="208"/>
                  </a:cxn>
                  <a:cxn ang="0">
                    <a:pos x="53" y="211"/>
                  </a:cxn>
                  <a:cxn ang="0">
                    <a:pos x="63" y="212"/>
                  </a:cxn>
                  <a:cxn ang="0">
                    <a:pos x="73" y="213"/>
                  </a:cxn>
                  <a:cxn ang="0">
                    <a:pos x="83" y="213"/>
                  </a:cxn>
                  <a:cxn ang="0">
                    <a:pos x="91" y="212"/>
                  </a:cxn>
                  <a:cxn ang="0">
                    <a:pos x="100" y="210"/>
                  </a:cxn>
                  <a:cxn ang="0">
                    <a:pos x="108" y="208"/>
                  </a:cxn>
                  <a:cxn ang="0">
                    <a:pos x="116" y="206"/>
                  </a:cxn>
                  <a:cxn ang="0">
                    <a:pos x="123" y="203"/>
                  </a:cxn>
                  <a:cxn ang="0">
                    <a:pos x="130" y="199"/>
                  </a:cxn>
                  <a:cxn ang="0">
                    <a:pos x="136" y="195"/>
                  </a:cxn>
                  <a:cxn ang="0">
                    <a:pos x="142" y="191"/>
                  </a:cxn>
                  <a:cxn ang="0">
                    <a:pos x="158" y="176"/>
                  </a:cxn>
                  <a:cxn ang="0">
                    <a:pos x="169" y="161"/>
                  </a:cxn>
                  <a:cxn ang="0">
                    <a:pos x="176" y="144"/>
                  </a:cxn>
                  <a:cxn ang="0">
                    <a:pos x="179" y="128"/>
                  </a:cxn>
                  <a:cxn ang="0">
                    <a:pos x="181" y="111"/>
                  </a:cxn>
                  <a:cxn ang="0">
                    <a:pos x="181" y="95"/>
                  </a:cxn>
                  <a:cxn ang="0">
                    <a:pos x="182" y="79"/>
                  </a:cxn>
                  <a:cxn ang="0">
                    <a:pos x="173" y="46"/>
                  </a:cxn>
                  <a:cxn ang="0">
                    <a:pos x="156" y="21"/>
                  </a:cxn>
                  <a:cxn ang="0">
                    <a:pos x="151" y="18"/>
                  </a:cxn>
                  <a:cxn ang="0">
                    <a:pos x="147" y="15"/>
                  </a:cxn>
                  <a:cxn ang="0">
                    <a:pos x="142" y="13"/>
                  </a:cxn>
                  <a:cxn ang="0">
                    <a:pos x="138" y="11"/>
                  </a:cxn>
                  <a:cxn ang="0">
                    <a:pos x="132" y="9"/>
                  </a:cxn>
                  <a:cxn ang="0">
                    <a:pos x="126" y="6"/>
                  </a:cxn>
                  <a:cxn ang="0">
                    <a:pos x="119" y="3"/>
                  </a:cxn>
                  <a:cxn ang="0">
                    <a:pos x="109" y="0"/>
                  </a:cxn>
                </a:cxnLst>
                <a:rect l="0" t="0" r="r" b="b"/>
                <a:pathLst>
                  <a:path w="182" h="213">
                    <a:moveTo>
                      <a:pt x="109" y="0"/>
                    </a:moveTo>
                    <a:lnTo>
                      <a:pt x="112" y="2"/>
                    </a:lnTo>
                    <a:lnTo>
                      <a:pt x="118" y="8"/>
                    </a:lnTo>
                    <a:lnTo>
                      <a:pt x="127" y="18"/>
                    </a:lnTo>
                    <a:lnTo>
                      <a:pt x="137" y="33"/>
                    </a:lnTo>
                    <a:lnTo>
                      <a:pt x="145" y="52"/>
                    </a:lnTo>
                    <a:lnTo>
                      <a:pt x="150" y="76"/>
                    </a:lnTo>
                    <a:lnTo>
                      <a:pt x="150" y="105"/>
                    </a:lnTo>
                    <a:lnTo>
                      <a:pt x="144" y="139"/>
                    </a:lnTo>
                    <a:lnTo>
                      <a:pt x="140" y="149"/>
                    </a:lnTo>
                    <a:lnTo>
                      <a:pt x="136" y="157"/>
                    </a:lnTo>
                    <a:lnTo>
                      <a:pt x="131" y="165"/>
                    </a:lnTo>
                    <a:lnTo>
                      <a:pt x="125" y="173"/>
                    </a:lnTo>
                    <a:lnTo>
                      <a:pt x="117" y="180"/>
                    </a:lnTo>
                    <a:lnTo>
                      <a:pt x="110" y="185"/>
                    </a:lnTo>
                    <a:lnTo>
                      <a:pt x="102" y="191"/>
                    </a:lnTo>
                    <a:lnTo>
                      <a:pt x="92" y="195"/>
                    </a:lnTo>
                    <a:lnTo>
                      <a:pt x="82" y="197"/>
                    </a:lnTo>
                    <a:lnTo>
                      <a:pt x="72" y="200"/>
                    </a:lnTo>
                    <a:lnTo>
                      <a:pt x="61" y="201"/>
                    </a:lnTo>
                    <a:lnTo>
                      <a:pt x="49" y="201"/>
                    </a:lnTo>
                    <a:lnTo>
                      <a:pt x="37" y="200"/>
                    </a:lnTo>
                    <a:lnTo>
                      <a:pt x="25" y="197"/>
                    </a:lnTo>
                    <a:lnTo>
                      <a:pt x="12" y="193"/>
                    </a:lnTo>
                    <a:lnTo>
                      <a:pt x="0" y="188"/>
                    </a:lnTo>
                    <a:lnTo>
                      <a:pt x="11" y="195"/>
                    </a:lnTo>
                    <a:lnTo>
                      <a:pt x="22" y="200"/>
                    </a:lnTo>
                    <a:lnTo>
                      <a:pt x="33" y="205"/>
                    </a:lnTo>
                    <a:lnTo>
                      <a:pt x="43" y="208"/>
                    </a:lnTo>
                    <a:lnTo>
                      <a:pt x="53" y="211"/>
                    </a:lnTo>
                    <a:lnTo>
                      <a:pt x="63" y="212"/>
                    </a:lnTo>
                    <a:lnTo>
                      <a:pt x="73" y="213"/>
                    </a:lnTo>
                    <a:lnTo>
                      <a:pt x="83" y="213"/>
                    </a:lnTo>
                    <a:lnTo>
                      <a:pt x="91" y="212"/>
                    </a:lnTo>
                    <a:lnTo>
                      <a:pt x="100" y="210"/>
                    </a:lnTo>
                    <a:lnTo>
                      <a:pt x="108" y="208"/>
                    </a:lnTo>
                    <a:lnTo>
                      <a:pt x="116" y="206"/>
                    </a:lnTo>
                    <a:lnTo>
                      <a:pt x="123" y="203"/>
                    </a:lnTo>
                    <a:lnTo>
                      <a:pt x="130" y="199"/>
                    </a:lnTo>
                    <a:lnTo>
                      <a:pt x="136" y="195"/>
                    </a:lnTo>
                    <a:lnTo>
                      <a:pt x="142" y="191"/>
                    </a:lnTo>
                    <a:lnTo>
                      <a:pt x="158" y="176"/>
                    </a:lnTo>
                    <a:lnTo>
                      <a:pt x="169" y="161"/>
                    </a:lnTo>
                    <a:lnTo>
                      <a:pt x="176" y="144"/>
                    </a:lnTo>
                    <a:lnTo>
                      <a:pt x="179" y="128"/>
                    </a:lnTo>
                    <a:lnTo>
                      <a:pt x="181" y="111"/>
                    </a:lnTo>
                    <a:lnTo>
                      <a:pt x="181" y="95"/>
                    </a:lnTo>
                    <a:lnTo>
                      <a:pt x="182" y="79"/>
                    </a:lnTo>
                    <a:lnTo>
                      <a:pt x="173" y="46"/>
                    </a:lnTo>
                    <a:lnTo>
                      <a:pt x="156" y="21"/>
                    </a:lnTo>
                    <a:lnTo>
                      <a:pt x="151" y="18"/>
                    </a:lnTo>
                    <a:lnTo>
                      <a:pt x="147" y="15"/>
                    </a:lnTo>
                    <a:lnTo>
                      <a:pt x="142" y="13"/>
                    </a:lnTo>
                    <a:lnTo>
                      <a:pt x="138" y="11"/>
                    </a:lnTo>
                    <a:lnTo>
                      <a:pt x="132" y="9"/>
                    </a:lnTo>
                    <a:lnTo>
                      <a:pt x="126" y="6"/>
                    </a:lnTo>
                    <a:lnTo>
                      <a:pt x="119" y="3"/>
                    </a:lnTo>
                    <a:lnTo>
                      <a:pt x="10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52" name="Freeform 12"/>
              <p:cNvSpPr>
                <a:spLocks/>
              </p:cNvSpPr>
              <p:nvPr userDrawn="1"/>
            </p:nvSpPr>
            <p:spPr bwMode="ltGray">
              <a:xfrm rot="373331" flipH="1">
                <a:off x="121" y="2907"/>
                <a:ext cx="93" cy="156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105" y="9"/>
                  </a:cxn>
                  <a:cxn ang="0">
                    <a:pos x="115" y="27"/>
                  </a:cxn>
                  <a:cxn ang="0">
                    <a:pos x="123" y="50"/>
                  </a:cxn>
                  <a:cxn ang="0">
                    <a:pos x="128" y="78"/>
                  </a:cxn>
                  <a:cxn ang="0">
                    <a:pos x="127" y="111"/>
                  </a:cxn>
                  <a:cxn ang="0">
                    <a:pos x="116" y="145"/>
                  </a:cxn>
                  <a:cxn ang="0">
                    <a:pos x="94" y="181"/>
                  </a:cxn>
                  <a:cxn ang="0">
                    <a:pos x="60" y="217"/>
                  </a:cxn>
                  <a:cxn ang="0">
                    <a:pos x="49" y="213"/>
                  </a:cxn>
                  <a:cxn ang="0">
                    <a:pos x="38" y="210"/>
                  </a:cxn>
                  <a:cxn ang="0">
                    <a:pos x="26" y="205"/>
                  </a:cxn>
                  <a:cxn ang="0">
                    <a:pos x="16" y="201"/>
                  </a:cxn>
                  <a:cxn ang="0">
                    <a:pos x="8" y="196"/>
                  </a:cxn>
                  <a:cxn ang="0">
                    <a:pos x="2" y="190"/>
                  </a:cxn>
                  <a:cxn ang="0">
                    <a:pos x="0" y="183"/>
                  </a:cxn>
                  <a:cxn ang="0">
                    <a:pos x="1" y="178"/>
                  </a:cxn>
                  <a:cxn ang="0">
                    <a:pos x="13" y="171"/>
                  </a:cxn>
                  <a:cxn ang="0">
                    <a:pos x="29" y="161"/>
                  </a:cxn>
                  <a:cxn ang="0">
                    <a:pos x="46" y="150"/>
                  </a:cxn>
                  <a:cxn ang="0">
                    <a:pos x="63" y="134"/>
                  </a:cxn>
                  <a:cxn ang="0">
                    <a:pos x="79" y="112"/>
                  </a:cxn>
                  <a:cxn ang="0">
                    <a:pos x="91" y="83"/>
                  </a:cxn>
                  <a:cxn ang="0">
                    <a:pos x="97" y="46"/>
                  </a:cxn>
                  <a:cxn ang="0">
                    <a:pos x="94" y="0"/>
                  </a:cxn>
                </a:cxnLst>
                <a:rect l="0" t="0" r="r" b="b"/>
                <a:pathLst>
                  <a:path w="128" h="217">
                    <a:moveTo>
                      <a:pt x="94" y="0"/>
                    </a:moveTo>
                    <a:lnTo>
                      <a:pt x="105" y="9"/>
                    </a:lnTo>
                    <a:lnTo>
                      <a:pt x="115" y="27"/>
                    </a:lnTo>
                    <a:lnTo>
                      <a:pt x="123" y="50"/>
                    </a:lnTo>
                    <a:lnTo>
                      <a:pt x="128" y="78"/>
                    </a:lnTo>
                    <a:lnTo>
                      <a:pt x="127" y="111"/>
                    </a:lnTo>
                    <a:lnTo>
                      <a:pt x="116" y="145"/>
                    </a:lnTo>
                    <a:lnTo>
                      <a:pt x="94" y="181"/>
                    </a:lnTo>
                    <a:lnTo>
                      <a:pt x="60" y="217"/>
                    </a:lnTo>
                    <a:lnTo>
                      <a:pt x="49" y="213"/>
                    </a:lnTo>
                    <a:lnTo>
                      <a:pt x="38" y="210"/>
                    </a:lnTo>
                    <a:lnTo>
                      <a:pt x="26" y="205"/>
                    </a:lnTo>
                    <a:lnTo>
                      <a:pt x="16" y="201"/>
                    </a:lnTo>
                    <a:lnTo>
                      <a:pt x="8" y="196"/>
                    </a:lnTo>
                    <a:lnTo>
                      <a:pt x="2" y="190"/>
                    </a:lnTo>
                    <a:lnTo>
                      <a:pt x="0" y="183"/>
                    </a:lnTo>
                    <a:lnTo>
                      <a:pt x="1" y="178"/>
                    </a:lnTo>
                    <a:lnTo>
                      <a:pt x="13" y="171"/>
                    </a:lnTo>
                    <a:lnTo>
                      <a:pt x="29" y="161"/>
                    </a:lnTo>
                    <a:lnTo>
                      <a:pt x="46" y="150"/>
                    </a:lnTo>
                    <a:lnTo>
                      <a:pt x="63" y="134"/>
                    </a:lnTo>
                    <a:lnTo>
                      <a:pt x="79" y="112"/>
                    </a:lnTo>
                    <a:lnTo>
                      <a:pt x="91" y="83"/>
                    </a:lnTo>
                    <a:lnTo>
                      <a:pt x="97" y="46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53" name="Freeform 13"/>
              <p:cNvSpPr>
                <a:spLocks/>
              </p:cNvSpPr>
              <p:nvPr userDrawn="1"/>
            </p:nvSpPr>
            <p:spPr bwMode="ltGray">
              <a:xfrm rot="373331" flipH="1">
                <a:off x="313" y="3110"/>
                <a:ext cx="85" cy="93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0" y="25"/>
                  </a:cxn>
                  <a:cxn ang="0">
                    <a:pos x="3" y="26"/>
                  </a:cxn>
                  <a:cxn ang="0">
                    <a:pos x="14" y="29"/>
                  </a:cxn>
                  <a:cxn ang="0">
                    <a:pos x="29" y="36"/>
                  </a:cxn>
                  <a:cxn ang="0">
                    <a:pos x="46" y="47"/>
                  </a:cxn>
                  <a:cxn ang="0">
                    <a:pos x="66" y="62"/>
                  </a:cxn>
                  <a:cxn ang="0">
                    <a:pos x="84" y="80"/>
                  </a:cxn>
                  <a:cxn ang="0">
                    <a:pos x="102" y="103"/>
                  </a:cxn>
                  <a:cxn ang="0">
                    <a:pos x="116" y="132"/>
                  </a:cxn>
                  <a:cxn ang="0">
                    <a:pos x="117" y="120"/>
                  </a:cxn>
                  <a:cxn ang="0">
                    <a:pos x="115" y="107"/>
                  </a:cxn>
                  <a:cxn ang="0">
                    <a:pos x="108" y="90"/>
                  </a:cxn>
                  <a:cxn ang="0">
                    <a:pos x="99" y="74"/>
                  </a:cxn>
                  <a:cxn ang="0">
                    <a:pos x="89" y="58"/>
                  </a:cxn>
                  <a:cxn ang="0">
                    <a:pos x="78" y="45"/>
                  </a:cxn>
                  <a:cxn ang="0">
                    <a:pos x="67" y="36"/>
                  </a:cxn>
                  <a:cxn ang="0">
                    <a:pos x="58" y="32"/>
                  </a:cxn>
                  <a:cxn ang="0">
                    <a:pos x="69" y="29"/>
                  </a:cxn>
                  <a:cxn ang="0">
                    <a:pos x="79" y="28"/>
                  </a:cxn>
                  <a:cxn ang="0">
                    <a:pos x="89" y="26"/>
                  </a:cxn>
                  <a:cxn ang="0">
                    <a:pos x="98" y="25"/>
                  </a:cxn>
                  <a:cxn ang="0">
                    <a:pos x="105" y="24"/>
                  </a:cxn>
                  <a:cxn ang="0">
                    <a:pos x="109" y="22"/>
                  </a:cxn>
                  <a:cxn ang="0">
                    <a:pos x="113" y="21"/>
                  </a:cxn>
                  <a:cxn ang="0">
                    <a:pos x="114" y="21"/>
                  </a:cxn>
                  <a:cxn ang="0">
                    <a:pos x="75" y="0"/>
                  </a:cxn>
                </a:cxnLst>
                <a:rect l="0" t="0" r="r" b="b"/>
                <a:pathLst>
                  <a:path w="117" h="132">
                    <a:moveTo>
                      <a:pt x="75" y="0"/>
                    </a:moveTo>
                    <a:lnTo>
                      <a:pt x="0" y="25"/>
                    </a:lnTo>
                    <a:lnTo>
                      <a:pt x="3" y="26"/>
                    </a:lnTo>
                    <a:lnTo>
                      <a:pt x="14" y="29"/>
                    </a:lnTo>
                    <a:lnTo>
                      <a:pt x="29" y="36"/>
                    </a:lnTo>
                    <a:lnTo>
                      <a:pt x="46" y="47"/>
                    </a:lnTo>
                    <a:lnTo>
                      <a:pt x="66" y="62"/>
                    </a:lnTo>
                    <a:lnTo>
                      <a:pt x="84" y="80"/>
                    </a:lnTo>
                    <a:lnTo>
                      <a:pt x="102" y="103"/>
                    </a:lnTo>
                    <a:lnTo>
                      <a:pt x="116" y="132"/>
                    </a:lnTo>
                    <a:lnTo>
                      <a:pt x="117" y="120"/>
                    </a:lnTo>
                    <a:lnTo>
                      <a:pt x="115" y="107"/>
                    </a:lnTo>
                    <a:lnTo>
                      <a:pt x="108" y="90"/>
                    </a:lnTo>
                    <a:lnTo>
                      <a:pt x="99" y="74"/>
                    </a:lnTo>
                    <a:lnTo>
                      <a:pt x="89" y="58"/>
                    </a:lnTo>
                    <a:lnTo>
                      <a:pt x="78" y="45"/>
                    </a:lnTo>
                    <a:lnTo>
                      <a:pt x="67" y="36"/>
                    </a:lnTo>
                    <a:lnTo>
                      <a:pt x="58" y="32"/>
                    </a:lnTo>
                    <a:lnTo>
                      <a:pt x="69" y="29"/>
                    </a:lnTo>
                    <a:lnTo>
                      <a:pt x="79" y="28"/>
                    </a:lnTo>
                    <a:lnTo>
                      <a:pt x="89" y="26"/>
                    </a:lnTo>
                    <a:lnTo>
                      <a:pt x="98" y="25"/>
                    </a:lnTo>
                    <a:lnTo>
                      <a:pt x="105" y="24"/>
                    </a:lnTo>
                    <a:lnTo>
                      <a:pt x="109" y="22"/>
                    </a:lnTo>
                    <a:lnTo>
                      <a:pt x="113" y="21"/>
                    </a:lnTo>
                    <a:lnTo>
                      <a:pt x="114" y="21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54" name="Freeform 14"/>
              <p:cNvSpPr>
                <a:spLocks/>
              </p:cNvSpPr>
              <p:nvPr userDrawn="1"/>
            </p:nvSpPr>
            <p:spPr bwMode="ltGray">
              <a:xfrm rot="373331" flipH="1">
                <a:off x="289" y="3133"/>
                <a:ext cx="21" cy="55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23" y="0"/>
                  </a:cxn>
                  <a:cxn ang="0">
                    <a:pos x="16" y="4"/>
                  </a:cxn>
                  <a:cxn ang="0">
                    <a:pos x="9" y="9"/>
                  </a:cxn>
                  <a:cxn ang="0">
                    <a:pos x="4" y="19"/>
                  </a:cxn>
                  <a:cxn ang="0">
                    <a:pos x="1" y="30"/>
                  </a:cxn>
                  <a:cxn ang="0">
                    <a:pos x="0" y="44"/>
                  </a:cxn>
                  <a:cxn ang="0">
                    <a:pos x="3" y="60"/>
                  </a:cxn>
                  <a:cxn ang="0">
                    <a:pos x="11" y="77"/>
                  </a:cxn>
                  <a:cxn ang="0">
                    <a:pos x="15" y="53"/>
                  </a:cxn>
                  <a:cxn ang="0">
                    <a:pos x="19" y="37"/>
                  </a:cxn>
                  <a:cxn ang="0">
                    <a:pos x="23" y="22"/>
                  </a:cxn>
                  <a:cxn ang="0">
                    <a:pos x="29" y="0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lnTo>
                      <a:pt x="23" y="0"/>
                    </a:lnTo>
                    <a:lnTo>
                      <a:pt x="16" y="4"/>
                    </a:lnTo>
                    <a:lnTo>
                      <a:pt x="9" y="9"/>
                    </a:lnTo>
                    <a:lnTo>
                      <a:pt x="4" y="19"/>
                    </a:lnTo>
                    <a:lnTo>
                      <a:pt x="1" y="30"/>
                    </a:lnTo>
                    <a:lnTo>
                      <a:pt x="0" y="44"/>
                    </a:lnTo>
                    <a:lnTo>
                      <a:pt x="3" y="60"/>
                    </a:lnTo>
                    <a:lnTo>
                      <a:pt x="11" y="77"/>
                    </a:lnTo>
                    <a:lnTo>
                      <a:pt x="15" y="53"/>
                    </a:lnTo>
                    <a:lnTo>
                      <a:pt x="19" y="37"/>
                    </a:lnTo>
                    <a:lnTo>
                      <a:pt x="23" y="22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5" name="Group 15"/>
              <p:cNvGrpSpPr>
                <a:grpSpLocks/>
              </p:cNvGrpSpPr>
              <p:nvPr userDrawn="1"/>
            </p:nvGrpSpPr>
            <p:grpSpPr bwMode="auto">
              <a:xfrm rot="10886446" flipH="1">
                <a:off x="335" y="3251"/>
                <a:ext cx="608" cy="369"/>
                <a:chOff x="-366" y="1704"/>
                <a:chExt cx="608" cy="369"/>
              </a:xfrm>
            </p:grpSpPr>
            <p:sp>
              <p:nvSpPr>
                <p:cNvPr id="291856" name="Freeform 16"/>
                <p:cNvSpPr>
                  <a:spLocks/>
                </p:cNvSpPr>
                <p:nvPr userDrawn="1"/>
              </p:nvSpPr>
              <p:spPr bwMode="ltGray">
                <a:xfrm rot="4200091">
                  <a:off x="-243" y="1807"/>
                  <a:ext cx="143" cy="390"/>
                </a:xfrm>
                <a:custGeom>
                  <a:avLst/>
                  <a:gdLst/>
                  <a:ahLst/>
                  <a:cxnLst>
                    <a:cxn ang="0">
                      <a:pos x="12" y="44"/>
                    </a:cxn>
                    <a:cxn ang="0">
                      <a:pos x="6" y="72"/>
                    </a:cxn>
                    <a:cxn ang="0">
                      <a:pos x="3" y="99"/>
                    </a:cxn>
                    <a:cxn ang="0">
                      <a:pos x="0" y="125"/>
                    </a:cxn>
                    <a:cxn ang="0">
                      <a:pos x="0" y="151"/>
                    </a:cxn>
                    <a:cxn ang="0">
                      <a:pos x="3" y="180"/>
                    </a:cxn>
                    <a:cxn ang="0">
                      <a:pos x="7" y="211"/>
                    </a:cxn>
                    <a:cxn ang="0">
                      <a:pos x="16" y="247"/>
                    </a:cxn>
                    <a:cxn ang="0">
                      <a:pos x="29" y="287"/>
                    </a:cxn>
                    <a:cxn ang="0">
                      <a:pos x="43" y="325"/>
                    </a:cxn>
                    <a:cxn ang="0">
                      <a:pos x="61" y="364"/>
                    </a:cxn>
                    <a:cxn ang="0">
                      <a:pos x="83" y="406"/>
                    </a:cxn>
                    <a:cxn ang="0">
                      <a:pos x="106" y="446"/>
                    </a:cxn>
                    <a:cxn ang="0">
                      <a:pos x="132" y="483"/>
                    </a:cxn>
                    <a:cxn ang="0">
                      <a:pos x="157" y="516"/>
                    </a:cxn>
                    <a:cxn ang="0">
                      <a:pos x="182" y="544"/>
                    </a:cxn>
                    <a:cxn ang="0">
                      <a:pos x="207" y="564"/>
                    </a:cxn>
                    <a:cxn ang="0">
                      <a:pos x="160" y="501"/>
                    </a:cxn>
                    <a:cxn ang="0">
                      <a:pos x="127" y="448"/>
                    </a:cxn>
                    <a:cxn ang="0">
                      <a:pos x="103" y="405"/>
                    </a:cxn>
                    <a:cxn ang="0">
                      <a:pos x="87" y="368"/>
                    </a:cxn>
                    <a:cxn ang="0">
                      <a:pos x="75" y="337"/>
                    </a:cxn>
                    <a:cxn ang="0">
                      <a:pos x="68" y="309"/>
                    </a:cxn>
                    <a:cxn ang="0">
                      <a:pos x="63" y="285"/>
                    </a:cxn>
                    <a:cxn ang="0">
                      <a:pos x="56" y="261"/>
                    </a:cxn>
                    <a:cxn ang="0">
                      <a:pos x="44" y="205"/>
                    </a:cxn>
                    <a:cxn ang="0">
                      <a:pos x="41" y="140"/>
                    </a:cxn>
                    <a:cxn ang="0">
                      <a:pos x="43" y="68"/>
                    </a:cxn>
                    <a:cxn ang="0">
                      <a:pos x="50" y="0"/>
                    </a:cxn>
                    <a:cxn ang="0">
                      <a:pos x="12" y="44"/>
                    </a:cxn>
                  </a:cxnLst>
                  <a:rect l="0" t="0" r="r" b="b"/>
                  <a:pathLst>
                    <a:path w="207" h="564">
                      <a:moveTo>
                        <a:pt x="12" y="44"/>
                      </a:moveTo>
                      <a:lnTo>
                        <a:pt x="6" y="72"/>
                      </a:lnTo>
                      <a:lnTo>
                        <a:pt x="3" y="99"/>
                      </a:lnTo>
                      <a:lnTo>
                        <a:pt x="0" y="125"/>
                      </a:lnTo>
                      <a:lnTo>
                        <a:pt x="0" y="151"/>
                      </a:lnTo>
                      <a:lnTo>
                        <a:pt x="3" y="180"/>
                      </a:lnTo>
                      <a:lnTo>
                        <a:pt x="7" y="211"/>
                      </a:lnTo>
                      <a:lnTo>
                        <a:pt x="16" y="247"/>
                      </a:lnTo>
                      <a:lnTo>
                        <a:pt x="29" y="287"/>
                      </a:lnTo>
                      <a:lnTo>
                        <a:pt x="43" y="325"/>
                      </a:lnTo>
                      <a:lnTo>
                        <a:pt x="61" y="364"/>
                      </a:lnTo>
                      <a:lnTo>
                        <a:pt x="83" y="406"/>
                      </a:lnTo>
                      <a:lnTo>
                        <a:pt x="106" y="446"/>
                      </a:lnTo>
                      <a:lnTo>
                        <a:pt x="132" y="483"/>
                      </a:lnTo>
                      <a:lnTo>
                        <a:pt x="157" y="516"/>
                      </a:lnTo>
                      <a:lnTo>
                        <a:pt x="182" y="544"/>
                      </a:lnTo>
                      <a:lnTo>
                        <a:pt x="207" y="564"/>
                      </a:lnTo>
                      <a:lnTo>
                        <a:pt x="160" y="501"/>
                      </a:lnTo>
                      <a:lnTo>
                        <a:pt x="127" y="448"/>
                      </a:lnTo>
                      <a:lnTo>
                        <a:pt x="103" y="405"/>
                      </a:lnTo>
                      <a:lnTo>
                        <a:pt x="87" y="368"/>
                      </a:lnTo>
                      <a:lnTo>
                        <a:pt x="75" y="337"/>
                      </a:lnTo>
                      <a:lnTo>
                        <a:pt x="68" y="309"/>
                      </a:lnTo>
                      <a:lnTo>
                        <a:pt x="63" y="285"/>
                      </a:lnTo>
                      <a:lnTo>
                        <a:pt x="56" y="261"/>
                      </a:lnTo>
                      <a:lnTo>
                        <a:pt x="44" y="205"/>
                      </a:lnTo>
                      <a:lnTo>
                        <a:pt x="41" y="140"/>
                      </a:lnTo>
                      <a:lnTo>
                        <a:pt x="43" y="68"/>
                      </a:lnTo>
                      <a:lnTo>
                        <a:pt x="50" y="0"/>
                      </a:lnTo>
                      <a:lnTo>
                        <a:pt x="12" y="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i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1857" name="Freeform 17"/>
                <p:cNvSpPr>
                  <a:spLocks/>
                </p:cNvSpPr>
                <p:nvPr userDrawn="1"/>
              </p:nvSpPr>
              <p:spPr bwMode="ltGray">
                <a:xfrm rot="4200091">
                  <a:off x="124" y="1761"/>
                  <a:ext cx="33" cy="160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14" y="55"/>
                    </a:cxn>
                    <a:cxn ang="0">
                      <a:pos x="22" y="101"/>
                    </a:cxn>
                    <a:cxn ang="0">
                      <a:pos x="24" y="159"/>
                    </a:cxn>
                    <a:cxn ang="0">
                      <a:pos x="19" y="232"/>
                    </a:cxn>
                    <a:cxn ang="0">
                      <a:pos x="45" y="217"/>
                    </a:cxn>
                    <a:cxn ang="0">
                      <a:pos x="47" y="178"/>
                    </a:cxn>
                    <a:cxn ang="0">
                      <a:pos x="47" y="140"/>
                    </a:cxn>
                    <a:cxn ang="0">
                      <a:pos x="45" y="103"/>
                    </a:cxn>
                    <a:cxn ang="0">
                      <a:pos x="41" y="71"/>
                    </a:cxn>
                    <a:cxn ang="0">
                      <a:pos x="36" y="52"/>
                    </a:cxn>
                    <a:cxn ang="0">
                      <a:pos x="29" y="34"/>
                    </a:cxn>
                    <a:cxn ang="0">
                      <a:pos x="22" y="17"/>
                    </a:cxn>
                    <a:cxn ang="0">
                      <a:pos x="13" y="0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47" h="232">
                      <a:moveTo>
                        <a:pt x="0" y="19"/>
                      </a:moveTo>
                      <a:lnTo>
                        <a:pt x="14" y="55"/>
                      </a:lnTo>
                      <a:lnTo>
                        <a:pt x="22" y="101"/>
                      </a:lnTo>
                      <a:lnTo>
                        <a:pt x="24" y="159"/>
                      </a:lnTo>
                      <a:lnTo>
                        <a:pt x="19" y="232"/>
                      </a:lnTo>
                      <a:lnTo>
                        <a:pt x="45" y="217"/>
                      </a:lnTo>
                      <a:lnTo>
                        <a:pt x="47" y="178"/>
                      </a:lnTo>
                      <a:lnTo>
                        <a:pt x="47" y="140"/>
                      </a:lnTo>
                      <a:lnTo>
                        <a:pt x="45" y="103"/>
                      </a:lnTo>
                      <a:lnTo>
                        <a:pt x="41" y="71"/>
                      </a:lnTo>
                      <a:lnTo>
                        <a:pt x="36" y="52"/>
                      </a:lnTo>
                      <a:lnTo>
                        <a:pt x="29" y="34"/>
                      </a:lnTo>
                      <a:lnTo>
                        <a:pt x="22" y="17"/>
                      </a:lnTo>
                      <a:lnTo>
                        <a:pt x="13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i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91858" name="Freeform 18"/>
                <p:cNvSpPr>
                  <a:spLocks/>
                </p:cNvSpPr>
                <p:nvPr userDrawn="1"/>
              </p:nvSpPr>
              <p:spPr bwMode="ltGray">
                <a:xfrm rot="4200091">
                  <a:off x="184" y="1723"/>
                  <a:ext cx="60" cy="28"/>
                </a:xfrm>
                <a:custGeom>
                  <a:avLst/>
                  <a:gdLst/>
                  <a:ahLst/>
                  <a:cxnLst>
                    <a:cxn ang="0">
                      <a:pos x="87" y="22"/>
                    </a:cxn>
                    <a:cxn ang="0">
                      <a:pos x="77" y="17"/>
                    </a:cxn>
                    <a:cxn ang="0">
                      <a:pos x="68" y="12"/>
                    </a:cxn>
                    <a:cxn ang="0">
                      <a:pos x="58" y="7"/>
                    </a:cxn>
                    <a:cxn ang="0">
                      <a:pos x="47" y="5"/>
                    </a:cxn>
                    <a:cxn ang="0">
                      <a:pos x="37" y="3"/>
                    </a:cxn>
                    <a:cxn ang="0">
                      <a:pos x="26" y="2"/>
                    </a:cxn>
                    <a:cxn ang="0">
                      <a:pos x="13" y="0"/>
                    </a:cxn>
                    <a:cxn ang="0">
                      <a:pos x="0" y="2"/>
                    </a:cxn>
                    <a:cxn ang="0">
                      <a:pos x="6" y="6"/>
                    </a:cxn>
                    <a:cxn ang="0">
                      <a:pos x="14" y="10"/>
                    </a:cxn>
                    <a:cxn ang="0">
                      <a:pos x="22" y="14"/>
                    </a:cxn>
                    <a:cxn ang="0">
                      <a:pos x="33" y="18"/>
                    </a:cxn>
                    <a:cxn ang="0">
                      <a:pos x="42" y="22"/>
                    </a:cxn>
                    <a:cxn ang="0">
                      <a:pos x="52" y="27"/>
                    </a:cxn>
                    <a:cxn ang="0">
                      <a:pos x="64" y="33"/>
                    </a:cxn>
                    <a:cxn ang="0">
                      <a:pos x="74" y="40"/>
                    </a:cxn>
                    <a:cxn ang="0">
                      <a:pos x="87" y="22"/>
                    </a:cxn>
                  </a:cxnLst>
                  <a:rect l="0" t="0" r="r" b="b"/>
                  <a:pathLst>
                    <a:path w="87" h="40">
                      <a:moveTo>
                        <a:pt x="87" y="22"/>
                      </a:moveTo>
                      <a:lnTo>
                        <a:pt x="77" y="17"/>
                      </a:lnTo>
                      <a:lnTo>
                        <a:pt x="68" y="12"/>
                      </a:lnTo>
                      <a:lnTo>
                        <a:pt x="58" y="7"/>
                      </a:lnTo>
                      <a:lnTo>
                        <a:pt x="47" y="5"/>
                      </a:lnTo>
                      <a:lnTo>
                        <a:pt x="37" y="3"/>
                      </a:lnTo>
                      <a:lnTo>
                        <a:pt x="26" y="2"/>
                      </a:lnTo>
                      <a:lnTo>
                        <a:pt x="13" y="0"/>
                      </a:lnTo>
                      <a:lnTo>
                        <a:pt x="0" y="2"/>
                      </a:lnTo>
                      <a:lnTo>
                        <a:pt x="6" y="6"/>
                      </a:lnTo>
                      <a:lnTo>
                        <a:pt x="14" y="10"/>
                      </a:lnTo>
                      <a:lnTo>
                        <a:pt x="22" y="14"/>
                      </a:lnTo>
                      <a:lnTo>
                        <a:pt x="33" y="18"/>
                      </a:lnTo>
                      <a:lnTo>
                        <a:pt x="42" y="22"/>
                      </a:lnTo>
                      <a:lnTo>
                        <a:pt x="52" y="27"/>
                      </a:lnTo>
                      <a:lnTo>
                        <a:pt x="64" y="33"/>
                      </a:lnTo>
                      <a:lnTo>
                        <a:pt x="74" y="40"/>
                      </a:lnTo>
                      <a:lnTo>
                        <a:pt x="87" y="22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i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6" name="Group 19"/>
            <p:cNvGrpSpPr>
              <a:grpSpLocks/>
            </p:cNvGrpSpPr>
            <p:nvPr/>
          </p:nvGrpSpPr>
          <p:grpSpPr bwMode="auto">
            <a:xfrm rot="6248562">
              <a:off x="343" y="3854"/>
              <a:ext cx="392" cy="424"/>
              <a:chOff x="1727" y="866"/>
              <a:chExt cx="129" cy="157"/>
            </a:xfrm>
          </p:grpSpPr>
          <p:sp>
            <p:nvSpPr>
              <p:cNvPr id="291860" name="Freeform 20"/>
              <p:cNvSpPr>
                <a:spLocks/>
              </p:cNvSpPr>
              <p:nvPr userDrawn="1"/>
            </p:nvSpPr>
            <p:spPr bwMode="ltGray">
              <a:xfrm>
                <a:off x="1727" y="868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61" name="Freeform 21"/>
              <p:cNvSpPr>
                <a:spLocks/>
              </p:cNvSpPr>
              <p:nvPr userDrawn="1"/>
            </p:nvSpPr>
            <p:spPr bwMode="ltGray">
              <a:xfrm>
                <a:off x="1786" y="896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62" name="Freeform 22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7" name="Group 23"/>
            <p:cNvGrpSpPr>
              <a:grpSpLocks/>
            </p:cNvGrpSpPr>
            <p:nvPr/>
          </p:nvGrpSpPr>
          <p:grpSpPr bwMode="auto">
            <a:xfrm rot="5003157">
              <a:off x="249" y="1102"/>
              <a:ext cx="412" cy="500"/>
              <a:chOff x="1727" y="866"/>
              <a:chExt cx="129" cy="157"/>
            </a:xfrm>
          </p:grpSpPr>
          <p:sp>
            <p:nvSpPr>
              <p:cNvPr id="291864" name="Freeform 24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65" name="Freeform 25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66" name="Freeform 26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815" y="0"/>
              <a:ext cx="345" cy="367"/>
              <a:chOff x="1727" y="866"/>
              <a:chExt cx="129" cy="157"/>
            </a:xfrm>
          </p:grpSpPr>
          <p:sp>
            <p:nvSpPr>
              <p:cNvPr id="291868" name="Freeform 28"/>
              <p:cNvSpPr>
                <a:spLocks/>
              </p:cNvSpPr>
              <p:nvPr userDrawn="1"/>
            </p:nvSpPr>
            <p:spPr bwMode="ltGray">
              <a:xfrm>
                <a:off x="1727" y="866"/>
                <a:ext cx="41" cy="59"/>
              </a:xfrm>
              <a:custGeom>
                <a:avLst/>
                <a:gdLst/>
                <a:ahLst/>
                <a:cxnLst>
                  <a:cxn ang="0">
                    <a:pos x="83" y="28"/>
                  </a:cxn>
                  <a:cxn ang="0">
                    <a:pos x="27" y="0"/>
                  </a:cxn>
                  <a:cxn ang="0">
                    <a:pos x="0" y="117"/>
                  </a:cxn>
                  <a:cxn ang="0">
                    <a:pos x="83" y="28"/>
                  </a:cxn>
                </a:cxnLst>
                <a:rect l="0" t="0" r="r" b="b"/>
                <a:pathLst>
                  <a:path w="83" h="117">
                    <a:moveTo>
                      <a:pt x="83" y="28"/>
                    </a:moveTo>
                    <a:lnTo>
                      <a:pt x="27" y="0"/>
                    </a:lnTo>
                    <a:lnTo>
                      <a:pt x="0" y="117"/>
                    </a:lnTo>
                    <a:lnTo>
                      <a:pt x="83" y="2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69" name="Freeform 29"/>
              <p:cNvSpPr>
                <a:spLocks/>
              </p:cNvSpPr>
              <p:nvPr userDrawn="1"/>
            </p:nvSpPr>
            <p:spPr bwMode="ltGray">
              <a:xfrm>
                <a:off x="1786" y="894"/>
                <a:ext cx="70" cy="49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118" y="0"/>
                  </a:cxn>
                  <a:cxn ang="0">
                    <a:pos x="140" y="49"/>
                  </a:cxn>
                  <a:cxn ang="0">
                    <a:pos x="0" y="98"/>
                  </a:cxn>
                </a:cxnLst>
                <a:rect l="0" t="0" r="r" b="b"/>
                <a:pathLst>
                  <a:path w="140" h="98">
                    <a:moveTo>
                      <a:pt x="0" y="98"/>
                    </a:moveTo>
                    <a:lnTo>
                      <a:pt x="118" y="0"/>
                    </a:lnTo>
                    <a:lnTo>
                      <a:pt x="140" y="49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91870" name="Freeform 30"/>
              <p:cNvSpPr>
                <a:spLocks/>
              </p:cNvSpPr>
              <p:nvPr userDrawn="1"/>
            </p:nvSpPr>
            <p:spPr bwMode="ltGray">
              <a:xfrm>
                <a:off x="1772" y="998"/>
                <a:ext cx="73" cy="2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145" y="0"/>
                  </a:cxn>
                  <a:cxn ang="0">
                    <a:pos x="131" y="49"/>
                  </a:cxn>
                  <a:cxn ang="0">
                    <a:pos x="0" y="7"/>
                  </a:cxn>
                </a:cxnLst>
                <a:rect l="0" t="0" r="r" b="b"/>
                <a:pathLst>
                  <a:path w="145" h="49">
                    <a:moveTo>
                      <a:pt x="0" y="7"/>
                    </a:moveTo>
                    <a:lnTo>
                      <a:pt x="145" y="0"/>
                    </a:lnTo>
                    <a:lnTo>
                      <a:pt x="131" y="49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i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291871" name="Freeform 31"/>
            <p:cNvSpPr>
              <a:spLocks/>
            </p:cNvSpPr>
            <p:nvPr/>
          </p:nvSpPr>
          <p:spPr bwMode="ltGray">
            <a:xfrm>
              <a:off x="87" y="94"/>
              <a:ext cx="699" cy="756"/>
            </a:xfrm>
            <a:custGeom>
              <a:avLst/>
              <a:gdLst/>
              <a:ahLst/>
              <a:cxnLst>
                <a:cxn ang="0">
                  <a:pos x="1" y="392"/>
                </a:cxn>
                <a:cxn ang="0">
                  <a:pos x="3" y="252"/>
                </a:cxn>
                <a:cxn ang="0">
                  <a:pos x="21" y="210"/>
                </a:cxn>
                <a:cxn ang="0">
                  <a:pos x="29" y="182"/>
                </a:cxn>
                <a:cxn ang="0">
                  <a:pos x="39" y="154"/>
                </a:cxn>
                <a:cxn ang="0">
                  <a:pos x="51" y="138"/>
                </a:cxn>
                <a:cxn ang="0">
                  <a:pos x="111" y="74"/>
                </a:cxn>
                <a:cxn ang="0">
                  <a:pos x="169" y="30"/>
                </a:cxn>
                <a:cxn ang="0">
                  <a:pos x="225" y="10"/>
                </a:cxn>
                <a:cxn ang="0">
                  <a:pos x="249" y="4"/>
                </a:cxn>
                <a:cxn ang="0">
                  <a:pos x="265" y="0"/>
                </a:cxn>
                <a:cxn ang="0">
                  <a:pos x="357" y="2"/>
                </a:cxn>
                <a:cxn ang="0">
                  <a:pos x="385" y="6"/>
                </a:cxn>
                <a:cxn ang="0">
                  <a:pos x="489" y="40"/>
                </a:cxn>
                <a:cxn ang="0">
                  <a:pos x="619" y="128"/>
                </a:cxn>
                <a:cxn ang="0">
                  <a:pos x="653" y="178"/>
                </a:cxn>
                <a:cxn ang="0">
                  <a:pos x="693" y="322"/>
                </a:cxn>
                <a:cxn ang="0">
                  <a:pos x="687" y="434"/>
                </a:cxn>
                <a:cxn ang="0">
                  <a:pos x="665" y="538"/>
                </a:cxn>
                <a:cxn ang="0">
                  <a:pos x="639" y="564"/>
                </a:cxn>
                <a:cxn ang="0">
                  <a:pos x="631" y="580"/>
                </a:cxn>
                <a:cxn ang="0">
                  <a:pos x="607" y="588"/>
                </a:cxn>
                <a:cxn ang="0">
                  <a:pos x="473" y="664"/>
                </a:cxn>
                <a:cxn ang="0">
                  <a:pos x="449" y="678"/>
                </a:cxn>
                <a:cxn ang="0">
                  <a:pos x="405" y="684"/>
                </a:cxn>
                <a:cxn ang="0">
                  <a:pos x="375" y="690"/>
                </a:cxn>
                <a:cxn ang="0">
                  <a:pos x="267" y="684"/>
                </a:cxn>
                <a:cxn ang="0">
                  <a:pos x="259" y="722"/>
                </a:cxn>
                <a:cxn ang="0">
                  <a:pos x="241" y="756"/>
                </a:cxn>
                <a:cxn ang="0">
                  <a:pos x="185" y="728"/>
                </a:cxn>
                <a:cxn ang="0">
                  <a:pos x="163" y="720"/>
                </a:cxn>
                <a:cxn ang="0">
                  <a:pos x="151" y="716"/>
                </a:cxn>
                <a:cxn ang="0">
                  <a:pos x="195" y="674"/>
                </a:cxn>
                <a:cxn ang="0">
                  <a:pos x="211" y="644"/>
                </a:cxn>
                <a:cxn ang="0">
                  <a:pos x="209" y="626"/>
                </a:cxn>
                <a:cxn ang="0">
                  <a:pos x="195" y="620"/>
                </a:cxn>
                <a:cxn ang="0">
                  <a:pos x="165" y="596"/>
                </a:cxn>
                <a:cxn ang="0">
                  <a:pos x="99" y="534"/>
                </a:cxn>
                <a:cxn ang="0">
                  <a:pos x="61" y="506"/>
                </a:cxn>
                <a:cxn ang="0">
                  <a:pos x="23" y="470"/>
                </a:cxn>
                <a:cxn ang="0">
                  <a:pos x="7" y="434"/>
                </a:cxn>
                <a:cxn ang="0">
                  <a:pos x="5" y="396"/>
                </a:cxn>
                <a:cxn ang="0">
                  <a:pos x="1" y="392"/>
                </a:cxn>
              </a:cxnLst>
              <a:rect l="0" t="0" r="r" b="b"/>
              <a:pathLst>
                <a:path w="699" h="756">
                  <a:moveTo>
                    <a:pt x="1" y="392"/>
                  </a:moveTo>
                  <a:cubicBezTo>
                    <a:pt x="2" y="345"/>
                    <a:pt x="2" y="299"/>
                    <a:pt x="3" y="252"/>
                  </a:cubicBezTo>
                  <a:cubicBezTo>
                    <a:pt x="3" y="238"/>
                    <a:pt x="16" y="224"/>
                    <a:pt x="21" y="210"/>
                  </a:cubicBezTo>
                  <a:cubicBezTo>
                    <a:pt x="24" y="202"/>
                    <a:pt x="29" y="182"/>
                    <a:pt x="29" y="182"/>
                  </a:cubicBezTo>
                  <a:cubicBezTo>
                    <a:pt x="32" y="173"/>
                    <a:pt x="34" y="163"/>
                    <a:pt x="39" y="154"/>
                  </a:cubicBezTo>
                  <a:cubicBezTo>
                    <a:pt x="42" y="148"/>
                    <a:pt x="51" y="138"/>
                    <a:pt x="51" y="138"/>
                  </a:cubicBezTo>
                  <a:cubicBezTo>
                    <a:pt x="58" y="116"/>
                    <a:pt x="88" y="82"/>
                    <a:pt x="111" y="74"/>
                  </a:cubicBezTo>
                  <a:cubicBezTo>
                    <a:pt x="128" y="61"/>
                    <a:pt x="149" y="37"/>
                    <a:pt x="169" y="30"/>
                  </a:cubicBezTo>
                  <a:cubicBezTo>
                    <a:pt x="182" y="17"/>
                    <a:pt x="207" y="15"/>
                    <a:pt x="225" y="10"/>
                  </a:cubicBezTo>
                  <a:cubicBezTo>
                    <a:pt x="233" y="8"/>
                    <a:pt x="241" y="6"/>
                    <a:pt x="249" y="4"/>
                  </a:cubicBezTo>
                  <a:cubicBezTo>
                    <a:pt x="254" y="3"/>
                    <a:pt x="265" y="0"/>
                    <a:pt x="265" y="0"/>
                  </a:cubicBezTo>
                  <a:cubicBezTo>
                    <a:pt x="296" y="1"/>
                    <a:pt x="326" y="0"/>
                    <a:pt x="357" y="2"/>
                  </a:cubicBezTo>
                  <a:cubicBezTo>
                    <a:pt x="366" y="2"/>
                    <a:pt x="385" y="6"/>
                    <a:pt x="385" y="6"/>
                  </a:cubicBezTo>
                  <a:cubicBezTo>
                    <a:pt x="417" y="17"/>
                    <a:pt x="463" y="14"/>
                    <a:pt x="489" y="40"/>
                  </a:cubicBezTo>
                  <a:cubicBezTo>
                    <a:pt x="528" y="60"/>
                    <a:pt x="592" y="105"/>
                    <a:pt x="619" y="128"/>
                  </a:cubicBezTo>
                  <a:cubicBezTo>
                    <a:pt x="635" y="134"/>
                    <a:pt x="643" y="164"/>
                    <a:pt x="653" y="178"/>
                  </a:cubicBezTo>
                  <a:cubicBezTo>
                    <a:pt x="667" y="234"/>
                    <a:pt x="687" y="265"/>
                    <a:pt x="693" y="322"/>
                  </a:cubicBezTo>
                  <a:cubicBezTo>
                    <a:pt x="699" y="365"/>
                    <a:pt x="692" y="398"/>
                    <a:pt x="687" y="434"/>
                  </a:cubicBezTo>
                  <a:cubicBezTo>
                    <a:pt x="686" y="469"/>
                    <a:pt x="691" y="510"/>
                    <a:pt x="665" y="538"/>
                  </a:cubicBezTo>
                  <a:cubicBezTo>
                    <a:pt x="657" y="547"/>
                    <a:pt x="644" y="553"/>
                    <a:pt x="639" y="564"/>
                  </a:cubicBezTo>
                  <a:cubicBezTo>
                    <a:pt x="636" y="569"/>
                    <a:pt x="636" y="576"/>
                    <a:pt x="631" y="580"/>
                  </a:cubicBezTo>
                  <a:cubicBezTo>
                    <a:pt x="624" y="585"/>
                    <a:pt x="607" y="588"/>
                    <a:pt x="607" y="588"/>
                  </a:cubicBezTo>
                  <a:cubicBezTo>
                    <a:pt x="581" y="602"/>
                    <a:pt x="499" y="649"/>
                    <a:pt x="473" y="664"/>
                  </a:cubicBezTo>
                  <a:cubicBezTo>
                    <a:pt x="465" y="666"/>
                    <a:pt x="449" y="678"/>
                    <a:pt x="449" y="678"/>
                  </a:cubicBezTo>
                  <a:cubicBezTo>
                    <a:pt x="438" y="685"/>
                    <a:pt x="417" y="679"/>
                    <a:pt x="405" y="684"/>
                  </a:cubicBezTo>
                  <a:cubicBezTo>
                    <a:pt x="396" y="687"/>
                    <a:pt x="385" y="688"/>
                    <a:pt x="375" y="690"/>
                  </a:cubicBezTo>
                  <a:cubicBezTo>
                    <a:pt x="328" y="689"/>
                    <a:pt x="307" y="687"/>
                    <a:pt x="267" y="684"/>
                  </a:cubicBezTo>
                  <a:cubicBezTo>
                    <a:pt x="249" y="690"/>
                    <a:pt x="264" y="683"/>
                    <a:pt x="259" y="722"/>
                  </a:cubicBezTo>
                  <a:cubicBezTo>
                    <a:pt x="258" y="733"/>
                    <a:pt x="250" y="750"/>
                    <a:pt x="241" y="756"/>
                  </a:cubicBezTo>
                  <a:cubicBezTo>
                    <a:pt x="218" y="752"/>
                    <a:pt x="207" y="735"/>
                    <a:pt x="185" y="728"/>
                  </a:cubicBezTo>
                  <a:cubicBezTo>
                    <a:pt x="176" y="725"/>
                    <a:pt x="171" y="724"/>
                    <a:pt x="163" y="720"/>
                  </a:cubicBezTo>
                  <a:cubicBezTo>
                    <a:pt x="159" y="718"/>
                    <a:pt x="151" y="716"/>
                    <a:pt x="151" y="716"/>
                  </a:cubicBezTo>
                  <a:cubicBezTo>
                    <a:pt x="157" y="695"/>
                    <a:pt x="180" y="689"/>
                    <a:pt x="195" y="674"/>
                  </a:cubicBezTo>
                  <a:cubicBezTo>
                    <a:pt x="198" y="665"/>
                    <a:pt x="205" y="652"/>
                    <a:pt x="211" y="644"/>
                  </a:cubicBezTo>
                  <a:cubicBezTo>
                    <a:pt x="210" y="638"/>
                    <a:pt x="212" y="631"/>
                    <a:pt x="209" y="626"/>
                  </a:cubicBezTo>
                  <a:cubicBezTo>
                    <a:pt x="207" y="621"/>
                    <a:pt x="199" y="623"/>
                    <a:pt x="195" y="620"/>
                  </a:cubicBezTo>
                  <a:cubicBezTo>
                    <a:pt x="185" y="612"/>
                    <a:pt x="173" y="606"/>
                    <a:pt x="165" y="596"/>
                  </a:cubicBezTo>
                  <a:cubicBezTo>
                    <a:pt x="146" y="573"/>
                    <a:pt x="123" y="552"/>
                    <a:pt x="99" y="534"/>
                  </a:cubicBezTo>
                  <a:cubicBezTo>
                    <a:pt x="87" y="525"/>
                    <a:pt x="72" y="517"/>
                    <a:pt x="61" y="506"/>
                  </a:cubicBezTo>
                  <a:cubicBezTo>
                    <a:pt x="49" y="494"/>
                    <a:pt x="37" y="480"/>
                    <a:pt x="23" y="470"/>
                  </a:cubicBezTo>
                  <a:cubicBezTo>
                    <a:pt x="13" y="456"/>
                    <a:pt x="10" y="451"/>
                    <a:pt x="7" y="434"/>
                  </a:cubicBezTo>
                  <a:cubicBezTo>
                    <a:pt x="6" y="421"/>
                    <a:pt x="7" y="408"/>
                    <a:pt x="5" y="396"/>
                  </a:cubicBezTo>
                  <a:cubicBezTo>
                    <a:pt x="5" y="394"/>
                    <a:pt x="0" y="391"/>
                    <a:pt x="1" y="392"/>
                  </a:cubicBezTo>
                  <a:close/>
                </a:path>
              </a:pathLst>
            </a:custGeom>
            <a:solidFill>
              <a:schemeClr val="accent1">
                <a:alpha val="50000"/>
              </a:scheme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2" name="Freeform 32"/>
            <p:cNvSpPr>
              <a:spLocks/>
            </p:cNvSpPr>
            <p:nvPr/>
          </p:nvSpPr>
          <p:spPr bwMode="ltGray">
            <a:xfrm rot="828663">
              <a:off x="242" y="3404"/>
              <a:ext cx="132" cy="16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3" name="Freeform 33"/>
            <p:cNvSpPr>
              <a:spLocks/>
            </p:cNvSpPr>
            <p:nvPr/>
          </p:nvSpPr>
          <p:spPr bwMode="ltGray">
            <a:xfrm rot="828663">
              <a:off x="266" y="3592"/>
              <a:ext cx="66" cy="4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4" name="Freeform 34"/>
            <p:cNvSpPr>
              <a:spLocks/>
            </p:cNvSpPr>
            <p:nvPr/>
          </p:nvSpPr>
          <p:spPr bwMode="ltGray">
            <a:xfrm>
              <a:off x="11" y="4110"/>
              <a:ext cx="118" cy="20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" y="8"/>
                </a:cxn>
                <a:cxn ang="0">
                  <a:pos x="15" y="19"/>
                </a:cxn>
                <a:cxn ang="0">
                  <a:pos x="26" y="33"/>
                </a:cxn>
                <a:cxn ang="0">
                  <a:pos x="38" y="51"/>
                </a:cxn>
                <a:cxn ang="0">
                  <a:pos x="54" y="72"/>
                </a:cxn>
                <a:cxn ang="0">
                  <a:pos x="67" y="94"/>
                </a:cxn>
                <a:cxn ang="0">
                  <a:pos x="79" y="119"/>
                </a:cxn>
                <a:cxn ang="0">
                  <a:pos x="87" y="146"/>
                </a:cxn>
                <a:cxn ang="0">
                  <a:pos x="94" y="175"/>
                </a:cxn>
                <a:cxn ang="0">
                  <a:pos x="91" y="209"/>
                </a:cxn>
                <a:cxn ang="0">
                  <a:pos x="118" y="209"/>
                </a:cxn>
                <a:cxn ang="0">
                  <a:pos x="117" y="177"/>
                </a:cxn>
                <a:cxn ang="0">
                  <a:pos x="104" y="119"/>
                </a:cxn>
                <a:cxn ang="0">
                  <a:pos x="82" y="69"/>
                </a:cxn>
                <a:cxn ang="0">
                  <a:pos x="47" y="27"/>
                </a:cxn>
                <a:cxn ang="0">
                  <a:pos x="0" y="0"/>
                </a:cxn>
              </a:cxnLst>
              <a:rect l="0" t="0" r="r" b="b"/>
              <a:pathLst>
                <a:path w="118" h="209">
                  <a:moveTo>
                    <a:pt x="0" y="0"/>
                  </a:moveTo>
                  <a:lnTo>
                    <a:pt x="6" y="8"/>
                  </a:lnTo>
                  <a:lnTo>
                    <a:pt x="15" y="19"/>
                  </a:lnTo>
                  <a:lnTo>
                    <a:pt x="26" y="33"/>
                  </a:lnTo>
                  <a:lnTo>
                    <a:pt x="38" y="51"/>
                  </a:lnTo>
                  <a:lnTo>
                    <a:pt x="54" y="72"/>
                  </a:lnTo>
                  <a:lnTo>
                    <a:pt x="67" y="94"/>
                  </a:lnTo>
                  <a:lnTo>
                    <a:pt x="79" y="119"/>
                  </a:lnTo>
                  <a:lnTo>
                    <a:pt x="87" y="146"/>
                  </a:lnTo>
                  <a:lnTo>
                    <a:pt x="94" y="175"/>
                  </a:lnTo>
                  <a:lnTo>
                    <a:pt x="91" y="209"/>
                  </a:lnTo>
                  <a:lnTo>
                    <a:pt x="118" y="209"/>
                  </a:lnTo>
                  <a:lnTo>
                    <a:pt x="117" y="177"/>
                  </a:lnTo>
                  <a:lnTo>
                    <a:pt x="104" y="119"/>
                  </a:lnTo>
                  <a:lnTo>
                    <a:pt x="82" y="69"/>
                  </a:lnTo>
                  <a:lnTo>
                    <a:pt x="47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5" name="Freeform 35"/>
            <p:cNvSpPr>
              <a:spLocks/>
            </p:cNvSpPr>
            <p:nvPr/>
          </p:nvSpPr>
          <p:spPr bwMode="ltGray">
            <a:xfrm>
              <a:off x="0" y="3968"/>
              <a:ext cx="130" cy="128"/>
            </a:xfrm>
            <a:custGeom>
              <a:avLst/>
              <a:gdLst/>
              <a:ahLst/>
              <a:cxnLst>
                <a:cxn ang="0">
                  <a:pos x="103" y="0"/>
                </a:cxn>
                <a:cxn ang="0">
                  <a:pos x="130" y="128"/>
                </a:cxn>
                <a:cxn ang="0">
                  <a:pos x="125" y="126"/>
                </a:cxn>
                <a:cxn ang="0">
                  <a:pos x="111" y="121"/>
                </a:cxn>
                <a:cxn ang="0">
                  <a:pos x="92" y="111"/>
                </a:cxn>
                <a:cxn ang="0">
                  <a:pos x="68" y="103"/>
                </a:cxn>
                <a:cxn ang="0">
                  <a:pos x="41" y="94"/>
                </a:cxn>
                <a:cxn ang="0">
                  <a:pos x="19" y="90"/>
                </a:cxn>
                <a:cxn ang="0">
                  <a:pos x="0" y="93"/>
                </a:cxn>
                <a:cxn ang="0">
                  <a:pos x="0" y="72"/>
                </a:cxn>
                <a:cxn ang="0">
                  <a:pos x="12" y="70"/>
                </a:cxn>
                <a:cxn ang="0">
                  <a:pos x="24" y="66"/>
                </a:cxn>
                <a:cxn ang="0">
                  <a:pos x="38" y="66"/>
                </a:cxn>
                <a:cxn ang="0">
                  <a:pos x="51" y="67"/>
                </a:cxn>
                <a:cxn ang="0">
                  <a:pos x="65" y="70"/>
                </a:cxn>
                <a:cxn ang="0">
                  <a:pos x="78" y="78"/>
                </a:cxn>
                <a:cxn ang="0">
                  <a:pos x="81" y="74"/>
                </a:cxn>
                <a:cxn ang="0">
                  <a:pos x="81" y="58"/>
                </a:cxn>
                <a:cxn ang="0">
                  <a:pos x="82" y="37"/>
                </a:cxn>
                <a:cxn ang="0">
                  <a:pos x="82" y="29"/>
                </a:cxn>
                <a:cxn ang="0">
                  <a:pos x="80" y="29"/>
                </a:cxn>
                <a:cxn ang="0">
                  <a:pos x="77" y="27"/>
                </a:cxn>
                <a:cxn ang="0">
                  <a:pos x="76" y="22"/>
                </a:cxn>
                <a:cxn ang="0">
                  <a:pos x="75" y="19"/>
                </a:cxn>
                <a:cxn ang="0">
                  <a:pos x="76" y="15"/>
                </a:cxn>
                <a:cxn ang="0">
                  <a:pos x="79" y="10"/>
                </a:cxn>
                <a:cxn ang="0">
                  <a:pos x="89" y="6"/>
                </a:cxn>
                <a:cxn ang="0">
                  <a:pos x="103" y="0"/>
                </a:cxn>
              </a:cxnLst>
              <a:rect l="0" t="0" r="r" b="b"/>
              <a:pathLst>
                <a:path w="130" h="128">
                  <a:moveTo>
                    <a:pt x="103" y="0"/>
                  </a:moveTo>
                  <a:lnTo>
                    <a:pt x="130" y="128"/>
                  </a:lnTo>
                  <a:lnTo>
                    <a:pt x="125" y="126"/>
                  </a:lnTo>
                  <a:lnTo>
                    <a:pt x="111" y="121"/>
                  </a:lnTo>
                  <a:lnTo>
                    <a:pt x="92" y="111"/>
                  </a:lnTo>
                  <a:lnTo>
                    <a:pt x="68" y="103"/>
                  </a:lnTo>
                  <a:lnTo>
                    <a:pt x="41" y="94"/>
                  </a:lnTo>
                  <a:lnTo>
                    <a:pt x="19" y="90"/>
                  </a:lnTo>
                  <a:lnTo>
                    <a:pt x="0" y="93"/>
                  </a:lnTo>
                  <a:lnTo>
                    <a:pt x="0" y="72"/>
                  </a:lnTo>
                  <a:lnTo>
                    <a:pt x="12" y="70"/>
                  </a:lnTo>
                  <a:lnTo>
                    <a:pt x="24" y="66"/>
                  </a:lnTo>
                  <a:lnTo>
                    <a:pt x="38" y="66"/>
                  </a:lnTo>
                  <a:lnTo>
                    <a:pt x="51" y="67"/>
                  </a:lnTo>
                  <a:lnTo>
                    <a:pt x="65" y="70"/>
                  </a:lnTo>
                  <a:lnTo>
                    <a:pt x="78" y="78"/>
                  </a:lnTo>
                  <a:lnTo>
                    <a:pt x="81" y="74"/>
                  </a:lnTo>
                  <a:lnTo>
                    <a:pt x="81" y="58"/>
                  </a:lnTo>
                  <a:lnTo>
                    <a:pt x="82" y="37"/>
                  </a:lnTo>
                  <a:lnTo>
                    <a:pt x="82" y="29"/>
                  </a:lnTo>
                  <a:lnTo>
                    <a:pt x="80" y="29"/>
                  </a:lnTo>
                  <a:lnTo>
                    <a:pt x="77" y="27"/>
                  </a:lnTo>
                  <a:lnTo>
                    <a:pt x="76" y="22"/>
                  </a:lnTo>
                  <a:lnTo>
                    <a:pt x="75" y="19"/>
                  </a:lnTo>
                  <a:lnTo>
                    <a:pt x="76" y="15"/>
                  </a:lnTo>
                  <a:lnTo>
                    <a:pt x="79" y="10"/>
                  </a:lnTo>
                  <a:lnTo>
                    <a:pt x="89" y="6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6" name="Freeform 36"/>
            <p:cNvSpPr>
              <a:spLocks/>
            </p:cNvSpPr>
            <p:nvPr/>
          </p:nvSpPr>
          <p:spPr bwMode="ltGray">
            <a:xfrm>
              <a:off x="0" y="3949"/>
              <a:ext cx="47" cy="86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15" y="37"/>
                </a:cxn>
                <a:cxn ang="0">
                  <a:pos x="0" y="59"/>
                </a:cxn>
                <a:cxn ang="0">
                  <a:pos x="0" y="86"/>
                </a:cxn>
                <a:cxn ang="0">
                  <a:pos x="8" y="82"/>
                </a:cxn>
                <a:cxn ang="0">
                  <a:pos x="20" y="73"/>
                </a:cxn>
                <a:cxn ang="0">
                  <a:pos x="33" y="63"/>
                </a:cxn>
                <a:cxn ang="0">
                  <a:pos x="42" y="51"/>
                </a:cxn>
                <a:cxn ang="0">
                  <a:pos x="47" y="36"/>
                </a:cxn>
                <a:cxn ang="0">
                  <a:pos x="46" y="19"/>
                </a:cxn>
                <a:cxn ang="0">
                  <a:pos x="37" y="0"/>
                </a:cxn>
              </a:cxnLst>
              <a:rect l="0" t="0" r="r" b="b"/>
              <a:pathLst>
                <a:path w="47" h="86">
                  <a:moveTo>
                    <a:pt x="37" y="0"/>
                  </a:moveTo>
                  <a:lnTo>
                    <a:pt x="15" y="37"/>
                  </a:lnTo>
                  <a:lnTo>
                    <a:pt x="0" y="59"/>
                  </a:lnTo>
                  <a:lnTo>
                    <a:pt x="0" y="86"/>
                  </a:lnTo>
                  <a:lnTo>
                    <a:pt x="8" y="82"/>
                  </a:lnTo>
                  <a:lnTo>
                    <a:pt x="20" y="73"/>
                  </a:lnTo>
                  <a:lnTo>
                    <a:pt x="33" y="63"/>
                  </a:lnTo>
                  <a:lnTo>
                    <a:pt x="42" y="51"/>
                  </a:lnTo>
                  <a:lnTo>
                    <a:pt x="47" y="36"/>
                  </a:lnTo>
                  <a:lnTo>
                    <a:pt x="46" y="19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7" name="Freeform 37"/>
            <p:cNvSpPr>
              <a:spLocks/>
            </p:cNvSpPr>
            <p:nvPr/>
          </p:nvSpPr>
          <p:spPr bwMode="ltGray">
            <a:xfrm>
              <a:off x="0" y="3239"/>
              <a:ext cx="497" cy="740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41" y="4"/>
                </a:cxn>
                <a:cxn ang="0">
                  <a:pos x="101" y="0"/>
                </a:cxn>
                <a:cxn ang="0">
                  <a:pos x="170" y="4"/>
                </a:cxn>
                <a:cxn ang="0">
                  <a:pos x="248" y="21"/>
                </a:cxn>
                <a:cxn ang="0">
                  <a:pos x="323" y="50"/>
                </a:cxn>
                <a:cxn ang="0">
                  <a:pos x="382" y="90"/>
                </a:cxn>
                <a:cxn ang="0">
                  <a:pos x="428" y="141"/>
                </a:cxn>
                <a:cxn ang="0">
                  <a:pos x="463" y="199"/>
                </a:cxn>
                <a:cxn ang="0">
                  <a:pos x="485" y="262"/>
                </a:cxn>
                <a:cxn ang="0">
                  <a:pos x="496" y="327"/>
                </a:cxn>
                <a:cxn ang="0">
                  <a:pos x="497" y="396"/>
                </a:cxn>
                <a:cxn ang="0">
                  <a:pos x="487" y="462"/>
                </a:cxn>
                <a:cxn ang="0">
                  <a:pos x="470" y="527"/>
                </a:cxn>
                <a:cxn ang="0">
                  <a:pos x="443" y="586"/>
                </a:cxn>
                <a:cxn ang="0">
                  <a:pos x="406" y="639"/>
                </a:cxn>
                <a:cxn ang="0">
                  <a:pos x="364" y="683"/>
                </a:cxn>
                <a:cxn ang="0">
                  <a:pos x="315" y="715"/>
                </a:cxn>
                <a:cxn ang="0">
                  <a:pos x="259" y="736"/>
                </a:cxn>
                <a:cxn ang="0">
                  <a:pos x="198" y="740"/>
                </a:cxn>
                <a:cxn ang="0">
                  <a:pos x="131" y="727"/>
                </a:cxn>
                <a:cxn ang="0">
                  <a:pos x="167" y="728"/>
                </a:cxn>
                <a:cxn ang="0">
                  <a:pos x="204" y="718"/>
                </a:cxn>
                <a:cxn ang="0">
                  <a:pos x="238" y="700"/>
                </a:cxn>
                <a:cxn ang="0">
                  <a:pos x="272" y="670"/>
                </a:cxn>
                <a:cxn ang="0">
                  <a:pos x="304" y="635"/>
                </a:cxn>
                <a:cxn ang="0">
                  <a:pos x="333" y="594"/>
                </a:cxn>
                <a:cxn ang="0">
                  <a:pos x="358" y="549"/>
                </a:cxn>
                <a:cxn ang="0">
                  <a:pos x="381" y="500"/>
                </a:cxn>
                <a:cxn ang="0">
                  <a:pos x="396" y="449"/>
                </a:cxn>
                <a:cxn ang="0">
                  <a:pos x="408" y="397"/>
                </a:cxn>
                <a:cxn ang="0">
                  <a:pos x="414" y="346"/>
                </a:cxn>
                <a:cxn ang="0">
                  <a:pos x="412" y="296"/>
                </a:cxn>
                <a:cxn ang="0">
                  <a:pos x="402" y="251"/>
                </a:cxn>
                <a:cxn ang="0">
                  <a:pos x="384" y="208"/>
                </a:cxn>
                <a:cxn ang="0">
                  <a:pos x="357" y="172"/>
                </a:cxn>
                <a:cxn ang="0">
                  <a:pos x="320" y="142"/>
                </a:cxn>
                <a:cxn ang="0">
                  <a:pos x="260" y="107"/>
                </a:cxn>
                <a:cxn ang="0">
                  <a:pos x="203" y="82"/>
                </a:cxn>
                <a:cxn ang="0">
                  <a:pos x="154" y="65"/>
                </a:cxn>
                <a:cxn ang="0">
                  <a:pos x="108" y="56"/>
                </a:cxn>
                <a:cxn ang="0">
                  <a:pos x="68" y="55"/>
                </a:cxn>
                <a:cxn ang="0">
                  <a:pos x="32" y="61"/>
                </a:cxn>
                <a:cxn ang="0">
                  <a:pos x="0" y="70"/>
                </a:cxn>
                <a:cxn ang="0">
                  <a:pos x="0" y="13"/>
                </a:cxn>
              </a:cxnLst>
              <a:rect l="0" t="0" r="r" b="b"/>
              <a:pathLst>
                <a:path w="497" h="740">
                  <a:moveTo>
                    <a:pt x="0" y="13"/>
                  </a:moveTo>
                  <a:lnTo>
                    <a:pt x="41" y="4"/>
                  </a:lnTo>
                  <a:lnTo>
                    <a:pt x="101" y="0"/>
                  </a:lnTo>
                  <a:lnTo>
                    <a:pt x="170" y="4"/>
                  </a:lnTo>
                  <a:lnTo>
                    <a:pt x="248" y="21"/>
                  </a:lnTo>
                  <a:lnTo>
                    <a:pt x="323" y="50"/>
                  </a:lnTo>
                  <a:lnTo>
                    <a:pt x="382" y="90"/>
                  </a:lnTo>
                  <a:lnTo>
                    <a:pt x="428" y="141"/>
                  </a:lnTo>
                  <a:lnTo>
                    <a:pt x="463" y="199"/>
                  </a:lnTo>
                  <a:lnTo>
                    <a:pt x="485" y="262"/>
                  </a:lnTo>
                  <a:lnTo>
                    <a:pt x="496" y="327"/>
                  </a:lnTo>
                  <a:lnTo>
                    <a:pt x="497" y="396"/>
                  </a:lnTo>
                  <a:lnTo>
                    <a:pt x="487" y="462"/>
                  </a:lnTo>
                  <a:lnTo>
                    <a:pt x="470" y="527"/>
                  </a:lnTo>
                  <a:lnTo>
                    <a:pt x="443" y="586"/>
                  </a:lnTo>
                  <a:lnTo>
                    <a:pt x="406" y="639"/>
                  </a:lnTo>
                  <a:lnTo>
                    <a:pt x="364" y="683"/>
                  </a:lnTo>
                  <a:lnTo>
                    <a:pt x="315" y="715"/>
                  </a:lnTo>
                  <a:lnTo>
                    <a:pt x="259" y="736"/>
                  </a:lnTo>
                  <a:lnTo>
                    <a:pt x="198" y="740"/>
                  </a:lnTo>
                  <a:lnTo>
                    <a:pt x="131" y="727"/>
                  </a:lnTo>
                  <a:lnTo>
                    <a:pt x="167" y="728"/>
                  </a:lnTo>
                  <a:lnTo>
                    <a:pt x="204" y="718"/>
                  </a:lnTo>
                  <a:lnTo>
                    <a:pt x="238" y="700"/>
                  </a:lnTo>
                  <a:lnTo>
                    <a:pt x="272" y="670"/>
                  </a:lnTo>
                  <a:lnTo>
                    <a:pt x="304" y="635"/>
                  </a:lnTo>
                  <a:lnTo>
                    <a:pt x="333" y="594"/>
                  </a:lnTo>
                  <a:lnTo>
                    <a:pt x="358" y="549"/>
                  </a:lnTo>
                  <a:lnTo>
                    <a:pt x="381" y="500"/>
                  </a:lnTo>
                  <a:lnTo>
                    <a:pt x="396" y="449"/>
                  </a:lnTo>
                  <a:lnTo>
                    <a:pt x="408" y="397"/>
                  </a:lnTo>
                  <a:lnTo>
                    <a:pt x="414" y="346"/>
                  </a:lnTo>
                  <a:lnTo>
                    <a:pt x="412" y="296"/>
                  </a:lnTo>
                  <a:lnTo>
                    <a:pt x="402" y="251"/>
                  </a:lnTo>
                  <a:lnTo>
                    <a:pt x="384" y="208"/>
                  </a:lnTo>
                  <a:lnTo>
                    <a:pt x="357" y="172"/>
                  </a:lnTo>
                  <a:lnTo>
                    <a:pt x="320" y="142"/>
                  </a:lnTo>
                  <a:lnTo>
                    <a:pt x="260" y="107"/>
                  </a:lnTo>
                  <a:lnTo>
                    <a:pt x="203" y="82"/>
                  </a:lnTo>
                  <a:lnTo>
                    <a:pt x="154" y="65"/>
                  </a:lnTo>
                  <a:lnTo>
                    <a:pt x="108" y="56"/>
                  </a:lnTo>
                  <a:lnTo>
                    <a:pt x="68" y="55"/>
                  </a:lnTo>
                  <a:lnTo>
                    <a:pt x="32" y="61"/>
                  </a:lnTo>
                  <a:lnTo>
                    <a:pt x="0" y="7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8" name="Freeform 38"/>
            <p:cNvSpPr>
              <a:spLocks/>
            </p:cNvSpPr>
            <p:nvPr/>
          </p:nvSpPr>
          <p:spPr bwMode="ltGray">
            <a:xfrm rot="1584153">
              <a:off x="20" y="410"/>
              <a:ext cx="344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5"/>
                </a:cxn>
                <a:cxn ang="0">
                  <a:pos x="3" y="50"/>
                </a:cxn>
                <a:cxn ang="0">
                  <a:pos x="6" y="75"/>
                </a:cxn>
                <a:cxn ang="0">
                  <a:pos x="11" y="98"/>
                </a:cxn>
                <a:cxn ang="0">
                  <a:pos x="18" y="119"/>
                </a:cxn>
                <a:cxn ang="0">
                  <a:pos x="27" y="141"/>
                </a:cxn>
                <a:cxn ang="0">
                  <a:pos x="38" y="161"/>
                </a:cxn>
                <a:cxn ang="0">
                  <a:pos x="51" y="178"/>
                </a:cxn>
                <a:cxn ang="0">
                  <a:pos x="67" y="194"/>
                </a:cxn>
                <a:cxn ang="0">
                  <a:pos x="86" y="208"/>
                </a:cxn>
                <a:cxn ang="0">
                  <a:pos x="106" y="219"/>
                </a:cxn>
                <a:cxn ang="0">
                  <a:pos x="131" y="228"/>
                </a:cxn>
                <a:cxn ang="0">
                  <a:pos x="158" y="234"/>
                </a:cxn>
                <a:cxn ang="0">
                  <a:pos x="188" y="237"/>
                </a:cxn>
                <a:cxn ang="0">
                  <a:pos x="220" y="236"/>
                </a:cxn>
                <a:cxn ang="0">
                  <a:pos x="257" y="232"/>
                </a:cxn>
                <a:cxn ang="0">
                  <a:pos x="224" y="227"/>
                </a:cxn>
                <a:cxn ang="0">
                  <a:pos x="195" y="220"/>
                </a:cxn>
                <a:cxn ang="0">
                  <a:pos x="170" y="212"/>
                </a:cxn>
                <a:cxn ang="0">
                  <a:pos x="148" y="204"/>
                </a:cxn>
                <a:cxn ang="0">
                  <a:pos x="128" y="193"/>
                </a:cxn>
                <a:cxn ang="0">
                  <a:pos x="112" y="182"/>
                </a:cxn>
                <a:cxn ang="0">
                  <a:pos x="97" y="169"/>
                </a:cxn>
                <a:cxn ang="0">
                  <a:pos x="84" y="155"/>
                </a:cxn>
                <a:cxn ang="0">
                  <a:pos x="72" y="141"/>
                </a:cxn>
                <a:cxn ang="0">
                  <a:pos x="61" y="125"/>
                </a:cxn>
                <a:cxn ang="0">
                  <a:pos x="52" y="107"/>
                </a:cxn>
                <a:cxn ang="0">
                  <a:pos x="43" y="88"/>
                </a:cxn>
                <a:cxn ang="0">
                  <a:pos x="33" y="69"/>
                </a:cxn>
                <a:cxn ang="0">
                  <a:pos x="23" y="47"/>
                </a:cxn>
                <a:cxn ang="0">
                  <a:pos x="12" y="24"/>
                </a:cxn>
                <a:cxn ang="0">
                  <a:pos x="0" y="0"/>
                </a:cxn>
              </a:cxnLst>
              <a:rect l="0" t="0" r="r" b="b"/>
              <a:pathLst>
                <a:path w="257" h="237">
                  <a:moveTo>
                    <a:pt x="0" y="0"/>
                  </a:moveTo>
                  <a:lnTo>
                    <a:pt x="0" y="25"/>
                  </a:lnTo>
                  <a:lnTo>
                    <a:pt x="3" y="50"/>
                  </a:lnTo>
                  <a:lnTo>
                    <a:pt x="6" y="75"/>
                  </a:lnTo>
                  <a:lnTo>
                    <a:pt x="11" y="98"/>
                  </a:lnTo>
                  <a:lnTo>
                    <a:pt x="18" y="119"/>
                  </a:lnTo>
                  <a:lnTo>
                    <a:pt x="27" y="141"/>
                  </a:lnTo>
                  <a:lnTo>
                    <a:pt x="38" y="161"/>
                  </a:lnTo>
                  <a:lnTo>
                    <a:pt x="51" y="178"/>
                  </a:lnTo>
                  <a:lnTo>
                    <a:pt x="67" y="194"/>
                  </a:lnTo>
                  <a:lnTo>
                    <a:pt x="86" y="208"/>
                  </a:lnTo>
                  <a:lnTo>
                    <a:pt x="106" y="219"/>
                  </a:lnTo>
                  <a:lnTo>
                    <a:pt x="131" y="228"/>
                  </a:lnTo>
                  <a:lnTo>
                    <a:pt x="158" y="234"/>
                  </a:lnTo>
                  <a:lnTo>
                    <a:pt x="188" y="237"/>
                  </a:lnTo>
                  <a:lnTo>
                    <a:pt x="220" y="236"/>
                  </a:lnTo>
                  <a:lnTo>
                    <a:pt x="257" y="232"/>
                  </a:lnTo>
                  <a:lnTo>
                    <a:pt x="224" y="227"/>
                  </a:lnTo>
                  <a:lnTo>
                    <a:pt x="195" y="220"/>
                  </a:lnTo>
                  <a:lnTo>
                    <a:pt x="170" y="212"/>
                  </a:lnTo>
                  <a:lnTo>
                    <a:pt x="148" y="204"/>
                  </a:lnTo>
                  <a:lnTo>
                    <a:pt x="128" y="193"/>
                  </a:lnTo>
                  <a:lnTo>
                    <a:pt x="112" y="182"/>
                  </a:lnTo>
                  <a:lnTo>
                    <a:pt x="97" y="169"/>
                  </a:lnTo>
                  <a:lnTo>
                    <a:pt x="84" y="155"/>
                  </a:lnTo>
                  <a:lnTo>
                    <a:pt x="72" y="141"/>
                  </a:lnTo>
                  <a:lnTo>
                    <a:pt x="61" y="125"/>
                  </a:lnTo>
                  <a:lnTo>
                    <a:pt x="52" y="107"/>
                  </a:lnTo>
                  <a:lnTo>
                    <a:pt x="43" y="88"/>
                  </a:lnTo>
                  <a:lnTo>
                    <a:pt x="33" y="69"/>
                  </a:lnTo>
                  <a:lnTo>
                    <a:pt x="23" y="47"/>
                  </a:lnTo>
                  <a:lnTo>
                    <a:pt x="12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79" name="Freeform 39"/>
            <p:cNvSpPr>
              <a:spLocks/>
            </p:cNvSpPr>
            <p:nvPr/>
          </p:nvSpPr>
          <p:spPr bwMode="ltGray">
            <a:xfrm rot="1584153">
              <a:off x="242" y="756"/>
              <a:ext cx="167" cy="11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24" y="108"/>
                </a:cxn>
                <a:cxn ang="0">
                  <a:pos x="120" y="107"/>
                </a:cxn>
                <a:cxn ang="0">
                  <a:pos x="107" y="105"/>
                </a:cxn>
                <a:cxn ang="0">
                  <a:pos x="89" y="101"/>
                </a:cxn>
                <a:cxn ang="0">
                  <a:pos x="68" y="99"/>
                </a:cxn>
                <a:cxn ang="0">
                  <a:pos x="45" y="97"/>
                </a:cxn>
                <a:cxn ang="0">
                  <a:pos x="25" y="98"/>
                </a:cxn>
                <a:cxn ang="0">
                  <a:pos x="9" y="102"/>
                </a:cxn>
                <a:cxn ang="0">
                  <a:pos x="0" y="110"/>
                </a:cxn>
                <a:cxn ang="0">
                  <a:pos x="4" y="98"/>
                </a:cxn>
                <a:cxn ang="0">
                  <a:pos x="8" y="89"/>
                </a:cxn>
                <a:cxn ang="0">
                  <a:pos x="16" y="82"/>
                </a:cxn>
                <a:cxn ang="0">
                  <a:pos x="25" y="76"/>
                </a:cxn>
                <a:cxn ang="0">
                  <a:pos x="36" y="72"/>
                </a:cxn>
                <a:cxn ang="0">
                  <a:pos x="47" y="71"/>
                </a:cxn>
                <a:cxn ang="0">
                  <a:pos x="59" y="71"/>
                </a:cxn>
                <a:cxn ang="0">
                  <a:pos x="72" y="74"/>
                </a:cxn>
                <a:cxn ang="0">
                  <a:pos x="73" y="71"/>
                </a:cxn>
                <a:cxn ang="0">
                  <a:pos x="70" y="56"/>
                </a:cxn>
                <a:cxn ang="0">
                  <a:pos x="67" y="38"/>
                </a:cxn>
                <a:cxn ang="0">
                  <a:pos x="65" y="30"/>
                </a:cxn>
                <a:cxn ang="0">
                  <a:pos x="63" y="30"/>
                </a:cxn>
                <a:cxn ang="0">
                  <a:pos x="61" y="29"/>
                </a:cxn>
                <a:cxn ang="0">
                  <a:pos x="59" y="26"/>
                </a:cxn>
                <a:cxn ang="0">
                  <a:pos x="57" y="23"/>
                </a:cxn>
                <a:cxn ang="0">
                  <a:pos x="57" y="19"/>
                </a:cxn>
                <a:cxn ang="0">
                  <a:pos x="59" y="14"/>
                </a:cxn>
                <a:cxn ang="0">
                  <a:pos x="66" y="8"/>
                </a:cxn>
                <a:cxn ang="0">
                  <a:pos x="77" y="0"/>
                </a:cxn>
              </a:cxnLst>
              <a:rect l="0" t="0" r="r" b="b"/>
              <a:pathLst>
                <a:path w="124" h="110">
                  <a:moveTo>
                    <a:pt x="77" y="0"/>
                  </a:moveTo>
                  <a:lnTo>
                    <a:pt x="124" y="108"/>
                  </a:lnTo>
                  <a:lnTo>
                    <a:pt x="120" y="107"/>
                  </a:lnTo>
                  <a:lnTo>
                    <a:pt x="107" y="105"/>
                  </a:lnTo>
                  <a:lnTo>
                    <a:pt x="89" y="101"/>
                  </a:lnTo>
                  <a:lnTo>
                    <a:pt x="68" y="99"/>
                  </a:lnTo>
                  <a:lnTo>
                    <a:pt x="45" y="97"/>
                  </a:lnTo>
                  <a:lnTo>
                    <a:pt x="25" y="98"/>
                  </a:lnTo>
                  <a:lnTo>
                    <a:pt x="9" y="102"/>
                  </a:lnTo>
                  <a:lnTo>
                    <a:pt x="0" y="110"/>
                  </a:lnTo>
                  <a:lnTo>
                    <a:pt x="4" y="98"/>
                  </a:lnTo>
                  <a:lnTo>
                    <a:pt x="8" y="89"/>
                  </a:lnTo>
                  <a:lnTo>
                    <a:pt x="16" y="82"/>
                  </a:lnTo>
                  <a:lnTo>
                    <a:pt x="25" y="76"/>
                  </a:lnTo>
                  <a:lnTo>
                    <a:pt x="36" y="72"/>
                  </a:lnTo>
                  <a:lnTo>
                    <a:pt x="47" y="71"/>
                  </a:lnTo>
                  <a:lnTo>
                    <a:pt x="59" y="71"/>
                  </a:lnTo>
                  <a:lnTo>
                    <a:pt x="72" y="74"/>
                  </a:lnTo>
                  <a:lnTo>
                    <a:pt x="73" y="71"/>
                  </a:lnTo>
                  <a:lnTo>
                    <a:pt x="70" y="56"/>
                  </a:lnTo>
                  <a:lnTo>
                    <a:pt x="67" y="38"/>
                  </a:lnTo>
                  <a:lnTo>
                    <a:pt x="65" y="30"/>
                  </a:lnTo>
                  <a:lnTo>
                    <a:pt x="63" y="30"/>
                  </a:lnTo>
                  <a:lnTo>
                    <a:pt x="61" y="29"/>
                  </a:lnTo>
                  <a:lnTo>
                    <a:pt x="59" y="26"/>
                  </a:lnTo>
                  <a:lnTo>
                    <a:pt x="57" y="23"/>
                  </a:lnTo>
                  <a:lnTo>
                    <a:pt x="57" y="19"/>
                  </a:lnTo>
                  <a:lnTo>
                    <a:pt x="59" y="14"/>
                  </a:lnTo>
                  <a:lnTo>
                    <a:pt x="66" y="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80" name="Freeform 40"/>
            <p:cNvSpPr>
              <a:spLocks/>
            </p:cNvSpPr>
            <p:nvPr/>
          </p:nvSpPr>
          <p:spPr bwMode="ltGray">
            <a:xfrm rot="1584153">
              <a:off x="574" y="286"/>
              <a:ext cx="147" cy="1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"/>
                </a:cxn>
                <a:cxn ang="0">
                  <a:pos x="18" y="5"/>
                </a:cxn>
                <a:cxn ang="0">
                  <a:pos x="37" y="12"/>
                </a:cxn>
                <a:cxn ang="0">
                  <a:pos x="58" y="24"/>
                </a:cxn>
                <a:cxn ang="0">
                  <a:pos x="78" y="44"/>
                </a:cxn>
                <a:cxn ang="0">
                  <a:pos x="96" y="71"/>
                </a:cxn>
                <a:cxn ang="0">
                  <a:pos x="107" y="108"/>
                </a:cxn>
                <a:cxn ang="0">
                  <a:pos x="109" y="156"/>
                </a:cxn>
                <a:cxn ang="0">
                  <a:pos x="105" y="156"/>
                </a:cxn>
                <a:cxn ang="0">
                  <a:pos x="99" y="156"/>
                </a:cxn>
                <a:cxn ang="0">
                  <a:pos x="93" y="156"/>
                </a:cxn>
                <a:cxn ang="0">
                  <a:pos x="87" y="154"/>
                </a:cxn>
                <a:cxn ang="0">
                  <a:pos x="81" y="153"/>
                </a:cxn>
                <a:cxn ang="0">
                  <a:pos x="74" y="150"/>
                </a:cxn>
                <a:cxn ang="0">
                  <a:pos x="66" y="145"/>
                </a:cxn>
                <a:cxn ang="0">
                  <a:pos x="58" y="139"/>
                </a:cxn>
                <a:cxn ang="0">
                  <a:pos x="53" y="126"/>
                </a:cxn>
                <a:cxn ang="0">
                  <a:pos x="53" y="111"/>
                </a:cxn>
                <a:cxn ang="0">
                  <a:pos x="56" y="96"/>
                </a:cxn>
                <a:cxn ang="0">
                  <a:pos x="59" y="80"/>
                </a:cxn>
                <a:cxn ang="0">
                  <a:pos x="56" y="62"/>
                </a:cxn>
                <a:cxn ang="0">
                  <a:pos x="48" y="43"/>
                </a:cxn>
                <a:cxn ang="0">
                  <a:pos x="31" y="23"/>
                </a:cxn>
                <a:cxn ang="0">
                  <a:pos x="0" y="0"/>
                </a:cxn>
              </a:cxnLst>
              <a:rect l="0" t="0" r="r" b="b"/>
              <a:pathLst>
                <a:path w="109" h="156">
                  <a:moveTo>
                    <a:pt x="0" y="0"/>
                  </a:moveTo>
                  <a:lnTo>
                    <a:pt x="5" y="1"/>
                  </a:lnTo>
                  <a:lnTo>
                    <a:pt x="18" y="5"/>
                  </a:lnTo>
                  <a:lnTo>
                    <a:pt x="37" y="12"/>
                  </a:lnTo>
                  <a:lnTo>
                    <a:pt x="58" y="24"/>
                  </a:lnTo>
                  <a:lnTo>
                    <a:pt x="78" y="44"/>
                  </a:lnTo>
                  <a:lnTo>
                    <a:pt x="96" y="71"/>
                  </a:lnTo>
                  <a:lnTo>
                    <a:pt x="107" y="108"/>
                  </a:lnTo>
                  <a:lnTo>
                    <a:pt x="109" y="156"/>
                  </a:lnTo>
                  <a:lnTo>
                    <a:pt x="105" y="156"/>
                  </a:lnTo>
                  <a:lnTo>
                    <a:pt x="99" y="156"/>
                  </a:lnTo>
                  <a:lnTo>
                    <a:pt x="93" y="156"/>
                  </a:lnTo>
                  <a:lnTo>
                    <a:pt x="87" y="154"/>
                  </a:lnTo>
                  <a:lnTo>
                    <a:pt x="81" y="153"/>
                  </a:lnTo>
                  <a:lnTo>
                    <a:pt x="74" y="150"/>
                  </a:lnTo>
                  <a:lnTo>
                    <a:pt x="66" y="145"/>
                  </a:lnTo>
                  <a:lnTo>
                    <a:pt x="58" y="139"/>
                  </a:lnTo>
                  <a:lnTo>
                    <a:pt x="53" y="126"/>
                  </a:lnTo>
                  <a:lnTo>
                    <a:pt x="53" y="111"/>
                  </a:lnTo>
                  <a:lnTo>
                    <a:pt x="56" y="96"/>
                  </a:lnTo>
                  <a:lnTo>
                    <a:pt x="59" y="80"/>
                  </a:lnTo>
                  <a:lnTo>
                    <a:pt x="56" y="62"/>
                  </a:lnTo>
                  <a:lnTo>
                    <a:pt x="48" y="43"/>
                  </a:lnTo>
                  <a:lnTo>
                    <a:pt x="31" y="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81" name="Freeform 41"/>
            <p:cNvSpPr>
              <a:spLocks/>
            </p:cNvSpPr>
            <p:nvPr/>
          </p:nvSpPr>
          <p:spPr bwMode="ltGray">
            <a:xfrm rot="1584153">
              <a:off x="236" y="721"/>
              <a:ext cx="62" cy="97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20" y="38"/>
                </a:cxn>
                <a:cxn ang="0">
                  <a:pos x="15" y="62"/>
                </a:cxn>
                <a:cxn ang="0">
                  <a:pos x="11" y="79"/>
                </a:cxn>
                <a:cxn ang="0">
                  <a:pos x="0" y="94"/>
                </a:cxn>
                <a:cxn ang="0">
                  <a:pos x="12" y="88"/>
                </a:cxn>
                <a:cxn ang="0">
                  <a:pos x="23" y="80"/>
                </a:cxn>
                <a:cxn ang="0">
                  <a:pos x="32" y="69"/>
                </a:cxn>
                <a:cxn ang="0">
                  <a:pos x="40" y="57"/>
                </a:cxn>
                <a:cxn ang="0">
                  <a:pos x="45" y="44"/>
                </a:cxn>
                <a:cxn ang="0">
                  <a:pos x="46" y="30"/>
                </a:cxn>
                <a:cxn ang="0">
                  <a:pos x="42" y="15"/>
                </a:cxn>
                <a:cxn ang="0">
                  <a:pos x="31" y="0"/>
                </a:cxn>
              </a:cxnLst>
              <a:rect l="0" t="0" r="r" b="b"/>
              <a:pathLst>
                <a:path w="46" h="94">
                  <a:moveTo>
                    <a:pt x="31" y="0"/>
                  </a:moveTo>
                  <a:lnTo>
                    <a:pt x="20" y="38"/>
                  </a:lnTo>
                  <a:lnTo>
                    <a:pt x="15" y="62"/>
                  </a:lnTo>
                  <a:lnTo>
                    <a:pt x="11" y="79"/>
                  </a:lnTo>
                  <a:lnTo>
                    <a:pt x="0" y="94"/>
                  </a:lnTo>
                  <a:lnTo>
                    <a:pt x="12" y="88"/>
                  </a:lnTo>
                  <a:lnTo>
                    <a:pt x="23" y="80"/>
                  </a:lnTo>
                  <a:lnTo>
                    <a:pt x="32" y="69"/>
                  </a:lnTo>
                  <a:lnTo>
                    <a:pt x="40" y="57"/>
                  </a:lnTo>
                  <a:lnTo>
                    <a:pt x="45" y="44"/>
                  </a:lnTo>
                  <a:lnTo>
                    <a:pt x="46" y="30"/>
                  </a:lnTo>
                  <a:lnTo>
                    <a:pt x="42" y="15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82" name="Freeform 42"/>
            <p:cNvSpPr>
              <a:spLocks/>
            </p:cNvSpPr>
            <p:nvPr/>
          </p:nvSpPr>
          <p:spPr bwMode="ltGray">
            <a:xfrm rot="1584153">
              <a:off x="585" y="466"/>
              <a:ext cx="72" cy="4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6" y="3"/>
                </a:cxn>
                <a:cxn ang="0">
                  <a:pos x="13" y="8"/>
                </a:cxn>
                <a:cxn ang="0">
                  <a:pos x="21" y="12"/>
                </a:cxn>
                <a:cxn ang="0">
                  <a:pos x="29" y="15"/>
                </a:cxn>
                <a:cxn ang="0">
                  <a:pos x="38" y="17"/>
                </a:cxn>
                <a:cxn ang="0">
                  <a:pos x="46" y="18"/>
                </a:cxn>
                <a:cxn ang="0">
                  <a:pos x="54" y="16"/>
                </a:cxn>
                <a:cxn ang="0">
                  <a:pos x="53" y="25"/>
                </a:cxn>
                <a:cxn ang="0">
                  <a:pos x="50" y="33"/>
                </a:cxn>
                <a:cxn ang="0">
                  <a:pos x="44" y="38"/>
                </a:cxn>
                <a:cxn ang="0">
                  <a:pos x="37" y="40"/>
                </a:cxn>
                <a:cxn ang="0">
                  <a:pos x="28" y="39"/>
                </a:cxn>
                <a:cxn ang="0">
                  <a:pos x="19" y="32"/>
                </a:cxn>
                <a:cxn ang="0">
                  <a:pos x="10" y="20"/>
                </a:cxn>
                <a:cxn ang="0">
                  <a:pos x="0" y="0"/>
                </a:cxn>
              </a:cxnLst>
              <a:rect l="0" t="0" r="r" b="b"/>
              <a:pathLst>
                <a:path w="54" h="40">
                  <a:moveTo>
                    <a:pt x="0" y="0"/>
                  </a:moveTo>
                  <a:lnTo>
                    <a:pt x="1" y="1"/>
                  </a:lnTo>
                  <a:lnTo>
                    <a:pt x="6" y="3"/>
                  </a:lnTo>
                  <a:lnTo>
                    <a:pt x="13" y="8"/>
                  </a:lnTo>
                  <a:lnTo>
                    <a:pt x="21" y="12"/>
                  </a:lnTo>
                  <a:lnTo>
                    <a:pt x="29" y="15"/>
                  </a:lnTo>
                  <a:lnTo>
                    <a:pt x="38" y="17"/>
                  </a:lnTo>
                  <a:lnTo>
                    <a:pt x="46" y="18"/>
                  </a:lnTo>
                  <a:lnTo>
                    <a:pt x="54" y="16"/>
                  </a:lnTo>
                  <a:lnTo>
                    <a:pt x="53" y="25"/>
                  </a:lnTo>
                  <a:lnTo>
                    <a:pt x="50" y="33"/>
                  </a:lnTo>
                  <a:lnTo>
                    <a:pt x="44" y="38"/>
                  </a:lnTo>
                  <a:lnTo>
                    <a:pt x="37" y="40"/>
                  </a:lnTo>
                  <a:lnTo>
                    <a:pt x="28" y="39"/>
                  </a:lnTo>
                  <a:lnTo>
                    <a:pt x="19" y="32"/>
                  </a:lnTo>
                  <a:lnTo>
                    <a:pt x="10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83" name="Freeform 43"/>
            <p:cNvSpPr>
              <a:spLocks/>
            </p:cNvSpPr>
            <p:nvPr/>
          </p:nvSpPr>
          <p:spPr bwMode="ltGray">
            <a:xfrm>
              <a:off x="0" y="886"/>
              <a:ext cx="360" cy="650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69" y="9"/>
                </a:cxn>
                <a:cxn ang="0">
                  <a:pos x="277" y="22"/>
                </a:cxn>
                <a:cxn ang="0">
                  <a:pos x="286" y="39"/>
                </a:cxn>
                <a:cxn ang="0">
                  <a:pos x="297" y="58"/>
                </a:cxn>
                <a:cxn ang="0">
                  <a:pos x="309" y="83"/>
                </a:cxn>
                <a:cxn ang="0">
                  <a:pos x="319" y="108"/>
                </a:cxn>
                <a:cxn ang="0">
                  <a:pos x="329" y="136"/>
                </a:cxn>
                <a:cxn ang="0">
                  <a:pos x="333" y="163"/>
                </a:cxn>
                <a:cxn ang="0">
                  <a:pos x="336" y="193"/>
                </a:cxn>
                <a:cxn ang="0">
                  <a:pos x="332" y="223"/>
                </a:cxn>
                <a:cxn ang="0">
                  <a:pos x="323" y="255"/>
                </a:cxn>
                <a:cxn ang="0">
                  <a:pos x="310" y="285"/>
                </a:cxn>
                <a:cxn ang="0">
                  <a:pos x="287" y="315"/>
                </a:cxn>
                <a:cxn ang="0">
                  <a:pos x="257" y="343"/>
                </a:cxn>
                <a:cxn ang="0">
                  <a:pos x="218" y="370"/>
                </a:cxn>
                <a:cxn ang="0">
                  <a:pos x="167" y="396"/>
                </a:cxn>
                <a:cxn ang="0">
                  <a:pos x="111" y="425"/>
                </a:cxn>
                <a:cxn ang="0">
                  <a:pos x="69" y="457"/>
                </a:cxn>
                <a:cxn ang="0">
                  <a:pos x="35" y="490"/>
                </a:cxn>
                <a:cxn ang="0">
                  <a:pos x="12" y="526"/>
                </a:cxn>
                <a:cxn ang="0">
                  <a:pos x="0" y="553"/>
                </a:cxn>
                <a:cxn ang="0">
                  <a:pos x="0" y="650"/>
                </a:cxn>
                <a:cxn ang="0">
                  <a:pos x="6" y="628"/>
                </a:cxn>
                <a:cxn ang="0">
                  <a:pos x="19" y="594"/>
                </a:cxn>
                <a:cxn ang="0">
                  <a:pos x="43" y="551"/>
                </a:cxn>
                <a:cxn ang="0">
                  <a:pos x="76" y="503"/>
                </a:cxn>
                <a:cxn ang="0">
                  <a:pos x="125" y="454"/>
                </a:cxn>
                <a:cxn ang="0">
                  <a:pos x="190" y="408"/>
                </a:cxn>
                <a:cxn ang="0">
                  <a:pos x="275" y="365"/>
                </a:cxn>
                <a:cxn ang="0">
                  <a:pos x="308" y="342"/>
                </a:cxn>
                <a:cxn ang="0">
                  <a:pos x="335" y="305"/>
                </a:cxn>
                <a:cxn ang="0">
                  <a:pos x="352" y="255"/>
                </a:cxn>
                <a:cxn ang="0">
                  <a:pos x="360" y="201"/>
                </a:cxn>
                <a:cxn ang="0">
                  <a:pos x="356" y="144"/>
                </a:cxn>
                <a:cxn ang="0">
                  <a:pos x="341" y="88"/>
                </a:cxn>
                <a:cxn ang="0">
                  <a:pos x="311" y="39"/>
                </a:cxn>
                <a:cxn ang="0">
                  <a:pos x="264" y="0"/>
                </a:cxn>
              </a:cxnLst>
              <a:rect l="0" t="0" r="r" b="b"/>
              <a:pathLst>
                <a:path w="360" h="650">
                  <a:moveTo>
                    <a:pt x="264" y="0"/>
                  </a:moveTo>
                  <a:lnTo>
                    <a:pt x="269" y="9"/>
                  </a:lnTo>
                  <a:lnTo>
                    <a:pt x="277" y="22"/>
                  </a:lnTo>
                  <a:lnTo>
                    <a:pt x="286" y="39"/>
                  </a:lnTo>
                  <a:lnTo>
                    <a:pt x="297" y="58"/>
                  </a:lnTo>
                  <a:lnTo>
                    <a:pt x="309" y="83"/>
                  </a:lnTo>
                  <a:lnTo>
                    <a:pt x="319" y="108"/>
                  </a:lnTo>
                  <a:lnTo>
                    <a:pt x="329" y="136"/>
                  </a:lnTo>
                  <a:lnTo>
                    <a:pt x="333" y="163"/>
                  </a:lnTo>
                  <a:lnTo>
                    <a:pt x="336" y="193"/>
                  </a:lnTo>
                  <a:lnTo>
                    <a:pt x="332" y="223"/>
                  </a:lnTo>
                  <a:lnTo>
                    <a:pt x="323" y="255"/>
                  </a:lnTo>
                  <a:lnTo>
                    <a:pt x="310" y="285"/>
                  </a:lnTo>
                  <a:lnTo>
                    <a:pt x="287" y="315"/>
                  </a:lnTo>
                  <a:lnTo>
                    <a:pt x="257" y="343"/>
                  </a:lnTo>
                  <a:lnTo>
                    <a:pt x="218" y="370"/>
                  </a:lnTo>
                  <a:lnTo>
                    <a:pt x="167" y="396"/>
                  </a:lnTo>
                  <a:lnTo>
                    <a:pt x="111" y="425"/>
                  </a:lnTo>
                  <a:lnTo>
                    <a:pt x="69" y="457"/>
                  </a:lnTo>
                  <a:lnTo>
                    <a:pt x="35" y="490"/>
                  </a:lnTo>
                  <a:lnTo>
                    <a:pt x="12" y="526"/>
                  </a:lnTo>
                  <a:lnTo>
                    <a:pt x="0" y="553"/>
                  </a:lnTo>
                  <a:lnTo>
                    <a:pt x="0" y="650"/>
                  </a:lnTo>
                  <a:lnTo>
                    <a:pt x="6" y="628"/>
                  </a:lnTo>
                  <a:lnTo>
                    <a:pt x="19" y="594"/>
                  </a:lnTo>
                  <a:lnTo>
                    <a:pt x="43" y="551"/>
                  </a:lnTo>
                  <a:lnTo>
                    <a:pt x="76" y="503"/>
                  </a:lnTo>
                  <a:lnTo>
                    <a:pt x="125" y="454"/>
                  </a:lnTo>
                  <a:lnTo>
                    <a:pt x="190" y="408"/>
                  </a:lnTo>
                  <a:lnTo>
                    <a:pt x="275" y="365"/>
                  </a:lnTo>
                  <a:lnTo>
                    <a:pt x="308" y="342"/>
                  </a:lnTo>
                  <a:lnTo>
                    <a:pt x="335" y="305"/>
                  </a:lnTo>
                  <a:lnTo>
                    <a:pt x="352" y="255"/>
                  </a:lnTo>
                  <a:lnTo>
                    <a:pt x="360" y="201"/>
                  </a:lnTo>
                  <a:lnTo>
                    <a:pt x="356" y="144"/>
                  </a:lnTo>
                  <a:lnTo>
                    <a:pt x="341" y="88"/>
                  </a:lnTo>
                  <a:lnTo>
                    <a:pt x="311" y="39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1884" name="Freeform 44"/>
            <p:cNvSpPr>
              <a:spLocks/>
            </p:cNvSpPr>
            <p:nvPr/>
          </p:nvSpPr>
          <p:spPr bwMode="ltGray">
            <a:xfrm rot="1584153">
              <a:off x="56" y="84"/>
              <a:ext cx="804" cy="686"/>
            </a:xfrm>
            <a:custGeom>
              <a:avLst/>
              <a:gdLst/>
              <a:ahLst/>
              <a:cxnLst>
                <a:cxn ang="0">
                  <a:pos x="16" y="370"/>
                </a:cxn>
                <a:cxn ang="0">
                  <a:pos x="6" y="341"/>
                </a:cxn>
                <a:cxn ang="0">
                  <a:pos x="0" y="289"/>
                </a:cxn>
                <a:cxn ang="0">
                  <a:pos x="4" y="222"/>
                </a:cxn>
                <a:cxn ang="0">
                  <a:pos x="25" y="151"/>
                </a:cxn>
                <a:cxn ang="0">
                  <a:pos x="69" y="84"/>
                </a:cxn>
                <a:cxn ang="0">
                  <a:pos x="142" y="31"/>
                </a:cxn>
                <a:cxn ang="0">
                  <a:pos x="247" y="2"/>
                </a:cxn>
                <a:cxn ang="0">
                  <a:pos x="380" y="9"/>
                </a:cxn>
                <a:cxn ang="0">
                  <a:pos x="484" y="68"/>
                </a:cxn>
                <a:cxn ang="0">
                  <a:pos x="554" y="165"/>
                </a:cxn>
                <a:cxn ang="0">
                  <a:pos x="591" y="284"/>
                </a:cxn>
                <a:cxn ang="0">
                  <a:pos x="595" y="409"/>
                </a:cxn>
                <a:cxn ang="0">
                  <a:pos x="566" y="525"/>
                </a:cxn>
                <a:cxn ang="0">
                  <a:pos x="507" y="615"/>
                </a:cxn>
                <a:cxn ang="0">
                  <a:pos x="417" y="663"/>
                </a:cxn>
                <a:cxn ang="0">
                  <a:pos x="389" y="659"/>
                </a:cxn>
                <a:cxn ang="0">
                  <a:pos x="441" y="617"/>
                </a:cxn>
                <a:cxn ang="0">
                  <a:pos x="482" y="544"/>
                </a:cxn>
                <a:cxn ang="0">
                  <a:pos x="509" y="454"/>
                </a:cxn>
                <a:cxn ang="0">
                  <a:pos x="520" y="355"/>
                </a:cxn>
                <a:cxn ang="0">
                  <a:pos x="514" y="258"/>
                </a:cxn>
                <a:cxn ang="0">
                  <a:pos x="485" y="174"/>
                </a:cxn>
                <a:cxn ang="0">
                  <a:pos x="433" y="112"/>
                </a:cxn>
                <a:cxn ang="0">
                  <a:pos x="341" y="75"/>
                </a:cxn>
                <a:cxn ang="0">
                  <a:pos x="246" y="61"/>
                </a:cxn>
                <a:cxn ang="0">
                  <a:pos x="174" y="71"/>
                </a:cxn>
                <a:cxn ang="0">
                  <a:pos x="121" y="101"/>
                </a:cxn>
                <a:cxn ang="0">
                  <a:pos x="84" y="149"/>
                </a:cxn>
                <a:cxn ang="0">
                  <a:pos x="57" y="206"/>
                </a:cxn>
                <a:cxn ang="0">
                  <a:pos x="40" y="272"/>
                </a:cxn>
                <a:cxn ang="0">
                  <a:pos x="28" y="339"/>
                </a:cxn>
              </a:cxnLst>
              <a:rect l="0" t="0" r="r" b="b"/>
              <a:pathLst>
                <a:path w="596" h="666">
                  <a:moveTo>
                    <a:pt x="22" y="372"/>
                  </a:moveTo>
                  <a:lnTo>
                    <a:pt x="16" y="370"/>
                  </a:lnTo>
                  <a:lnTo>
                    <a:pt x="10" y="360"/>
                  </a:lnTo>
                  <a:lnTo>
                    <a:pt x="6" y="341"/>
                  </a:lnTo>
                  <a:lnTo>
                    <a:pt x="1" y="318"/>
                  </a:lnTo>
                  <a:lnTo>
                    <a:pt x="0" y="289"/>
                  </a:lnTo>
                  <a:lnTo>
                    <a:pt x="0" y="257"/>
                  </a:lnTo>
                  <a:lnTo>
                    <a:pt x="4" y="222"/>
                  </a:lnTo>
                  <a:lnTo>
                    <a:pt x="13" y="187"/>
                  </a:lnTo>
                  <a:lnTo>
                    <a:pt x="25" y="151"/>
                  </a:lnTo>
                  <a:lnTo>
                    <a:pt x="45" y="116"/>
                  </a:lnTo>
                  <a:lnTo>
                    <a:pt x="69" y="84"/>
                  </a:lnTo>
                  <a:lnTo>
                    <a:pt x="101" y="55"/>
                  </a:lnTo>
                  <a:lnTo>
                    <a:pt x="142" y="31"/>
                  </a:lnTo>
                  <a:lnTo>
                    <a:pt x="190" y="13"/>
                  </a:lnTo>
                  <a:lnTo>
                    <a:pt x="247" y="2"/>
                  </a:lnTo>
                  <a:lnTo>
                    <a:pt x="314" y="0"/>
                  </a:lnTo>
                  <a:lnTo>
                    <a:pt x="380" y="9"/>
                  </a:lnTo>
                  <a:lnTo>
                    <a:pt x="436" y="33"/>
                  </a:lnTo>
                  <a:lnTo>
                    <a:pt x="484" y="68"/>
                  </a:lnTo>
                  <a:lnTo>
                    <a:pt x="524" y="113"/>
                  </a:lnTo>
                  <a:lnTo>
                    <a:pt x="554" y="165"/>
                  </a:lnTo>
                  <a:lnTo>
                    <a:pt x="577" y="222"/>
                  </a:lnTo>
                  <a:lnTo>
                    <a:pt x="591" y="284"/>
                  </a:lnTo>
                  <a:lnTo>
                    <a:pt x="596" y="347"/>
                  </a:lnTo>
                  <a:lnTo>
                    <a:pt x="595" y="409"/>
                  </a:lnTo>
                  <a:lnTo>
                    <a:pt x="585" y="469"/>
                  </a:lnTo>
                  <a:lnTo>
                    <a:pt x="566" y="525"/>
                  </a:lnTo>
                  <a:lnTo>
                    <a:pt x="540" y="574"/>
                  </a:lnTo>
                  <a:lnTo>
                    <a:pt x="507" y="615"/>
                  </a:lnTo>
                  <a:lnTo>
                    <a:pt x="465" y="645"/>
                  </a:lnTo>
                  <a:lnTo>
                    <a:pt x="417" y="663"/>
                  </a:lnTo>
                  <a:lnTo>
                    <a:pt x="360" y="666"/>
                  </a:lnTo>
                  <a:lnTo>
                    <a:pt x="389" y="659"/>
                  </a:lnTo>
                  <a:lnTo>
                    <a:pt x="417" y="642"/>
                  </a:lnTo>
                  <a:lnTo>
                    <a:pt x="441" y="617"/>
                  </a:lnTo>
                  <a:lnTo>
                    <a:pt x="463" y="583"/>
                  </a:lnTo>
                  <a:lnTo>
                    <a:pt x="482" y="544"/>
                  </a:lnTo>
                  <a:lnTo>
                    <a:pt x="497" y="501"/>
                  </a:lnTo>
                  <a:lnTo>
                    <a:pt x="509" y="454"/>
                  </a:lnTo>
                  <a:lnTo>
                    <a:pt x="517" y="404"/>
                  </a:lnTo>
                  <a:lnTo>
                    <a:pt x="520" y="355"/>
                  </a:lnTo>
                  <a:lnTo>
                    <a:pt x="519" y="305"/>
                  </a:lnTo>
                  <a:lnTo>
                    <a:pt x="514" y="258"/>
                  </a:lnTo>
                  <a:lnTo>
                    <a:pt x="502" y="213"/>
                  </a:lnTo>
                  <a:lnTo>
                    <a:pt x="485" y="174"/>
                  </a:lnTo>
                  <a:lnTo>
                    <a:pt x="462" y="139"/>
                  </a:lnTo>
                  <a:lnTo>
                    <a:pt x="433" y="112"/>
                  </a:lnTo>
                  <a:lnTo>
                    <a:pt x="397" y="93"/>
                  </a:lnTo>
                  <a:lnTo>
                    <a:pt x="341" y="75"/>
                  </a:lnTo>
                  <a:lnTo>
                    <a:pt x="290" y="65"/>
                  </a:lnTo>
                  <a:lnTo>
                    <a:pt x="246" y="61"/>
                  </a:lnTo>
                  <a:lnTo>
                    <a:pt x="207" y="63"/>
                  </a:lnTo>
                  <a:lnTo>
                    <a:pt x="174" y="71"/>
                  </a:lnTo>
                  <a:lnTo>
                    <a:pt x="146" y="84"/>
                  </a:lnTo>
                  <a:lnTo>
                    <a:pt x="121" y="101"/>
                  </a:lnTo>
                  <a:lnTo>
                    <a:pt x="101" y="123"/>
                  </a:lnTo>
                  <a:lnTo>
                    <a:pt x="84" y="149"/>
                  </a:lnTo>
                  <a:lnTo>
                    <a:pt x="69" y="176"/>
                  </a:lnTo>
                  <a:lnTo>
                    <a:pt x="57" y="206"/>
                  </a:lnTo>
                  <a:lnTo>
                    <a:pt x="48" y="239"/>
                  </a:lnTo>
                  <a:lnTo>
                    <a:pt x="40" y="272"/>
                  </a:lnTo>
                  <a:lnTo>
                    <a:pt x="33" y="305"/>
                  </a:lnTo>
                  <a:lnTo>
                    <a:pt x="28" y="339"/>
                  </a:lnTo>
                  <a:lnTo>
                    <a:pt x="22" y="3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91885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42913" y="103188"/>
            <a:ext cx="8243887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91886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5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91887" name="Rectangle 4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1888" name="Rectangle 4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1889" name="Rectangle 4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>
                <a:effectLst/>
              </a:defRPr>
            </a:lvl1pPr>
          </a:lstStyle>
          <a:p>
            <a:pPr>
              <a:defRPr/>
            </a:pPr>
            <a:fld id="{0F3DAB15-5469-450D-9339-E26F1AEC4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18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18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18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18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1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91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18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85" grpId="0"/>
      <p:bldP spid="291886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1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188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1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188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1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188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1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188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188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91886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9188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__Microsoft_Office_PowerPoint1.ppt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539750" y="0"/>
            <a:ext cx="8108950" cy="1773238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dirty="0" smtClean="0"/>
              <a:t/>
            </a:r>
            <a:br>
              <a:rPr lang="ru-RU" sz="4400" i="1" dirty="0" smtClean="0"/>
            </a:br>
            <a:r>
              <a:rPr lang="ru-RU" sz="4800" i="1" dirty="0" smtClean="0">
                <a:solidFill>
                  <a:srgbClr val="009999"/>
                </a:solidFill>
              </a:rPr>
              <a:t/>
            </a:r>
            <a:br>
              <a:rPr lang="ru-RU" sz="4800" i="1" dirty="0" smtClean="0">
                <a:solidFill>
                  <a:srgbClr val="009999"/>
                </a:solidFill>
              </a:rPr>
            </a:br>
            <a:endParaRPr lang="ru-RU" sz="4800" i="1" u="sng" dirty="0" smtClean="0">
              <a:solidFill>
                <a:srgbClr val="009999"/>
              </a:solidFill>
            </a:endParaRPr>
          </a:p>
        </p:txBody>
      </p:sp>
      <p:sp>
        <p:nvSpPr>
          <p:cNvPr id="406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0" y="1484313"/>
            <a:ext cx="9144000" cy="2160587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i="1" dirty="0" smtClean="0">
                <a:solidFill>
                  <a:srgbClr val="7030A0"/>
                </a:solidFill>
              </a:rPr>
              <a:t>Сложение и вычитание десятичных дробей</a:t>
            </a:r>
          </a:p>
        </p:txBody>
      </p:sp>
      <p:pic>
        <p:nvPicPr>
          <p:cNvPr id="7172" name="Рисунок 4" descr="32.wm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3573463"/>
            <a:ext cx="3743325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6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6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6532" grpId="0"/>
      <p:bldP spid="40653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75" y="260648"/>
            <a:ext cx="7047377" cy="86409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916832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2. </a:t>
            </a:r>
            <a:r>
              <a:rPr lang="ru-RU" sz="3200" b="1" dirty="0">
                <a:solidFill>
                  <a:srgbClr val="CC3399"/>
                </a:solidFill>
              </a:rPr>
              <a:t>Записать в столбик, как при </a:t>
            </a:r>
            <a:r>
              <a:rPr lang="ru-RU" sz="3200" b="1" dirty="0" smtClean="0">
                <a:solidFill>
                  <a:srgbClr val="CC3399"/>
                </a:solidFill>
              </a:rPr>
              <a:t>  сложении </a:t>
            </a:r>
            <a:r>
              <a:rPr lang="ru-RU" sz="3200" b="1" dirty="0">
                <a:solidFill>
                  <a:srgbClr val="CC3399"/>
                </a:solidFill>
              </a:rPr>
              <a:t>натуральных  чисел. Запятая под запятой. </a:t>
            </a:r>
          </a:p>
          <a:p>
            <a:endParaRPr lang="ru-RU" sz="3200" b="1" dirty="0" smtClean="0"/>
          </a:p>
          <a:p>
            <a:pPr algn="ctr"/>
            <a:r>
              <a:rPr lang="ru-RU" sz="3200" b="1" dirty="0" smtClean="0"/>
              <a:t>              </a:t>
            </a:r>
          </a:p>
          <a:p>
            <a:r>
              <a:rPr lang="ru-RU" sz="3200" b="1" dirty="0" smtClean="0"/>
              <a:t>   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3717032"/>
            <a:ext cx="7808416" cy="2048768"/>
          </a:xfrm>
        </p:spPr>
        <p:txBody>
          <a:bodyPr/>
          <a:lstStyle/>
          <a:p>
            <a:r>
              <a:rPr lang="ru-RU" sz="4800" dirty="0" smtClean="0"/>
              <a:t>    4</a:t>
            </a:r>
            <a:r>
              <a:rPr lang="ru-RU" sz="4800" dirty="0">
                <a:solidFill>
                  <a:srgbClr val="CC3399"/>
                </a:solidFill>
              </a:rPr>
              <a:t>,</a:t>
            </a:r>
            <a:r>
              <a:rPr lang="ru-RU" sz="4800" dirty="0"/>
              <a:t> </a:t>
            </a:r>
            <a:r>
              <a:rPr lang="ru-RU" sz="4800" dirty="0" smtClean="0"/>
              <a:t>700</a:t>
            </a:r>
          </a:p>
          <a:p>
            <a:r>
              <a:rPr lang="ru-RU" sz="4800" dirty="0" smtClean="0"/>
              <a:t>+ 3</a:t>
            </a:r>
            <a:r>
              <a:rPr lang="ru-RU" sz="4800" dirty="0" smtClean="0">
                <a:solidFill>
                  <a:srgbClr val="CC3399"/>
                </a:solidFill>
              </a:rPr>
              <a:t>,</a:t>
            </a:r>
            <a:r>
              <a:rPr lang="ru-RU" sz="4800" dirty="0" smtClean="0"/>
              <a:t> 628</a:t>
            </a:r>
            <a:endParaRPr lang="ru-RU" sz="4800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32656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4,7  +   3,628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967335"/>
            <a:ext cx="6030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628257742"/>
      </p:ext>
    </p:extLst>
  </p:cSld>
  <p:clrMapOvr>
    <a:masterClrMapping/>
  </p:clrMapOvr>
  <p:transition advClick="0"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75" y="260648"/>
            <a:ext cx="7047377" cy="86409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00175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</a:t>
            </a:r>
            <a:endParaRPr lang="ru-RU" sz="3200" b="1" dirty="0" smtClean="0"/>
          </a:p>
          <a:p>
            <a:r>
              <a:rPr lang="ru-RU" sz="3200" b="1" dirty="0"/>
              <a:t>3. </a:t>
            </a:r>
            <a:r>
              <a:rPr lang="ru-RU" sz="3200" b="1" dirty="0">
                <a:solidFill>
                  <a:srgbClr val="CC3399"/>
                </a:solidFill>
              </a:rPr>
              <a:t>Выполнить действия, не обращая внимания на запятую</a:t>
            </a:r>
          </a:p>
          <a:p>
            <a:r>
              <a:rPr lang="ru-RU" sz="3200" b="1" dirty="0" smtClean="0">
                <a:solidFill>
                  <a:srgbClr val="CC3399"/>
                </a:solidFill>
              </a:rPr>
              <a:t>              </a:t>
            </a:r>
          </a:p>
          <a:p>
            <a:r>
              <a:rPr lang="ru-RU" sz="3200" b="1" dirty="0" smtClean="0"/>
              <a:t>   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3717032"/>
            <a:ext cx="7808416" cy="2664296"/>
          </a:xfrm>
        </p:spPr>
        <p:txBody>
          <a:bodyPr/>
          <a:lstStyle/>
          <a:p>
            <a:r>
              <a:rPr lang="ru-RU" sz="4800" dirty="0" smtClean="0"/>
              <a:t>    4, 700</a:t>
            </a:r>
          </a:p>
          <a:p>
            <a:r>
              <a:rPr lang="ru-RU" sz="4800" dirty="0" smtClean="0"/>
              <a:t>+ </a:t>
            </a:r>
            <a:r>
              <a:rPr lang="ru-RU" sz="4800" u="sng" dirty="0" smtClean="0"/>
              <a:t>3, 628</a:t>
            </a:r>
            <a:endParaRPr lang="ru-RU" sz="4800" u="sng" dirty="0"/>
          </a:p>
          <a:p>
            <a:r>
              <a:rPr lang="ru-RU" sz="4800" dirty="0" smtClean="0"/>
              <a:t>    </a:t>
            </a:r>
            <a:r>
              <a:rPr lang="ru-RU" sz="4800" dirty="0" smtClean="0">
                <a:solidFill>
                  <a:srgbClr val="CC3399"/>
                </a:solidFill>
              </a:rPr>
              <a:t>8  328</a:t>
            </a:r>
            <a:endParaRPr lang="ru-RU" sz="4800" dirty="0">
              <a:solidFill>
                <a:srgbClr val="CC33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32656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4,7  +   3,628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967335"/>
            <a:ext cx="6030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06692796"/>
      </p:ext>
    </p:extLst>
  </p:cSld>
  <p:clrMapOvr>
    <a:masterClrMapping/>
  </p:clrMapOvr>
  <p:transition advClick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75" y="260648"/>
            <a:ext cx="7047377" cy="86409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57299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  </a:t>
            </a:r>
            <a:endParaRPr lang="ru-RU" sz="3200" b="1" dirty="0" smtClean="0"/>
          </a:p>
          <a:p>
            <a:r>
              <a:rPr lang="ru-RU" sz="3200" b="1" dirty="0"/>
              <a:t>4. </a:t>
            </a:r>
            <a:r>
              <a:rPr lang="ru-RU" sz="3200" b="1" dirty="0">
                <a:solidFill>
                  <a:srgbClr val="CC3399"/>
                </a:solidFill>
              </a:rPr>
              <a:t>В ответе запятую поставить под </a:t>
            </a:r>
            <a:r>
              <a:rPr lang="ru-RU" sz="3200" b="1" dirty="0" smtClean="0">
                <a:solidFill>
                  <a:srgbClr val="CC3399"/>
                </a:solidFill>
              </a:rPr>
              <a:t>     </a:t>
            </a:r>
          </a:p>
          <a:p>
            <a:r>
              <a:rPr lang="ru-RU" sz="3200" b="1" dirty="0">
                <a:solidFill>
                  <a:srgbClr val="CC3399"/>
                </a:solidFill>
              </a:rPr>
              <a:t> </a:t>
            </a:r>
            <a:r>
              <a:rPr lang="ru-RU" sz="3200" b="1" dirty="0" smtClean="0">
                <a:solidFill>
                  <a:srgbClr val="CC3399"/>
                </a:solidFill>
              </a:rPr>
              <a:t>     запятой</a:t>
            </a:r>
            <a:endParaRPr lang="ru-RU" sz="3200" b="1" dirty="0">
              <a:solidFill>
                <a:srgbClr val="CC3399"/>
              </a:solidFill>
            </a:endParaRPr>
          </a:p>
          <a:p>
            <a:r>
              <a:rPr lang="ru-RU" sz="3200" b="1" dirty="0" smtClean="0"/>
              <a:t>              </a:t>
            </a:r>
          </a:p>
          <a:p>
            <a:r>
              <a:rPr lang="ru-RU" sz="3200" b="1" dirty="0" smtClean="0"/>
              <a:t>   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827584" y="3717032"/>
            <a:ext cx="7808416" cy="2664296"/>
          </a:xfrm>
        </p:spPr>
        <p:txBody>
          <a:bodyPr/>
          <a:lstStyle/>
          <a:p>
            <a:r>
              <a:rPr lang="ru-RU" sz="4800" dirty="0" smtClean="0"/>
              <a:t>    4, 700</a:t>
            </a:r>
          </a:p>
          <a:p>
            <a:r>
              <a:rPr lang="ru-RU" sz="4800" dirty="0" smtClean="0"/>
              <a:t>+ </a:t>
            </a:r>
            <a:r>
              <a:rPr lang="ru-RU" sz="4800" u="sng" dirty="0" smtClean="0"/>
              <a:t>3, 628</a:t>
            </a:r>
            <a:endParaRPr lang="ru-RU" sz="4800" u="sng" dirty="0"/>
          </a:p>
          <a:p>
            <a:r>
              <a:rPr lang="ru-RU" sz="4800" dirty="0" smtClean="0"/>
              <a:t>    8, 328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32656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4,7  +   3,628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2967335"/>
            <a:ext cx="60304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 </a:t>
            </a:r>
            <a:endParaRPr lang="ru-RU" dirty="0" smtClean="0"/>
          </a:p>
          <a:p>
            <a:pPr algn="ctr"/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4200322237"/>
      </p:ext>
    </p:extLst>
  </p:cSld>
  <p:clrMapOvr>
    <a:masterClrMapping/>
  </p:clrMapOvr>
  <p:transition advClick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0"/>
            <a:ext cx="8568952" cy="1988840"/>
          </a:xfrm>
        </p:spPr>
        <p:txBody>
          <a:bodyPr/>
          <a:lstStyle/>
          <a:p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/>
              <a:t/>
            </a:r>
            <a:br>
              <a:rPr lang="ru-RU" sz="4400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492896"/>
            <a:ext cx="7736408" cy="32729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97" y="2000240"/>
            <a:ext cx="8750603" cy="4435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3890" y="404664"/>
            <a:ext cx="829256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/>
              <a:t>Образ: запятая – это капля, которая стекает с лейки </a:t>
            </a:r>
            <a:br>
              <a:rPr lang="ru-RU" sz="3600" b="1" dirty="0"/>
            </a:br>
            <a:r>
              <a:rPr lang="ru-RU" sz="3600" b="1" dirty="0"/>
              <a:t/>
            </a:r>
            <a:br>
              <a:rPr lang="ru-RU" sz="3600" b="1" dirty="0"/>
            </a:b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85511146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188640"/>
            <a:ext cx="8501122" cy="2168790"/>
          </a:xfrm>
        </p:spPr>
        <p:txBody>
          <a:bodyPr/>
          <a:lstStyle/>
          <a:p>
            <a:r>
              <a:rPr lang="ru-RU" sz="3200" dirty="0"/>
              <a:t>Подумайте, как выполнить   вычитание десятичных дробей, и найдите значение разности: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214554"/>
            <a:ext cx="8240464" cy="4214842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514350" indent="-514350"/>
            <a:r>
              <a:rPr lang="ru-RU" sz="6000" dirty="0" smtClean="0"/>
              <a:t>   1,16 </a:t>
            </a:r>
            <a:r>
              <a:rPr lang="ru-RU" sz="6000" dirty="0"/>
              <a:t>– </a:t>
            </a:r>
            <a:r>
              <a:rPr lang="ru-RU" sz="6000" dirty="0" smtClean="0"/>
              <a:t> 0,14 </a:t>
            </a:r>
            <a:r>
              <a:rPr lang="ru-RU" sz="6000" dirty="0"/>
              <a:t>;  </a:t>
            </a:r>
            <a:r>
              <a:rPr lang="ru-RU" sz="6000" dirty="0" smtClean="0"/>
              <a:t>2,561  -  1,34</a:t>
            </a:r>
            <a:r>
              <a:rPr lang="ru-RU" sz="6000" dirty="0"/>
              <a:t>;     </a:t>
            </a:r>
          </a:p>
          <a:p>
            <a:pPr marL="514350" indent="-514350"/>
            <a:r>
              <a:rPr lang="ru-RU" sz="6000" dirty="0" smtClean="0"/>
              <a:t>   67,25 </a:t>
            </a:r>
            <a:r>
              <a:rPr lang="ru-RU" sz="6000" dirty="0"/>
              <a:t>– </a:t>
            </a:r>
            <a:r>
              <a:rPr lang="ru-RU" sz="6000" dirty="0" smtClean="0"/>
              <a:t>21,781</a:t>
            </a:r>
            <a:endParaRPr lang="ru-RU" sz="6000" dirty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97297199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1" y="596900"/>
            <a:ext cx="8397180" cy="1679972"/>
          </a:xfrm>
        </p:spPr>
        <p:txBody>
          <a:bodyPr/>
          <a:lstStyle/>
          <a:p>
            <a:r>
              <a:rPr lang="ru-RU" sz="4000" dirty="0" smtClean="0"/>
              <a:t>Проверьте, правильно ли вы нашли значения 2-го и 3-его выражения  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2852936"/>
            <a:ext cx="8312472" cy="2912864"/>
          </a:xfrm>
        </p:spPr>
        <p:txBody>
          <a:bodyPr/>
          <a:lstStyle/>
          <a:p>
            <a:r>
              <a:rPr lang="ru-RU" dirty="0" smtClean="0"/>
              <a:t>  _2, 561       _67, 250</a:t>
            </a:r>
          </a:p>
          <a:p>
            <a:r>
              <a:rPr lang="ru-RU" u="sng" dirty="0" smtClean="0"/>
              <a:t>    1, 340</a:t>
            </a:r>
            <a:r>
              <a:rPr lang="ru-RU" dirty="0" smtClean="0"/>
              <a:t>        </a:t>
            </a:r>
            <a:r>
              <a:rPr lang="ru-RU" u="sng" dirty="0" smtClean="0"/>
              <a:t> 21, 781                   </a:t>
            </a:r>
          </a:p>
          <a:p>
            <a:r>
              <a:rPr lang="ru-RU" dirty="0" smtClean="0"/>
              <a:t>    1, 221         45, 469      </a:t>
            </a:r>
          </a:p>
          <a:p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31635"/>
            <a:ext cx="1963737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9407027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3"/>
          <p:cNvSpPr>
            <a:spLocks noChangeArrowheads="1"/>
          </p:cNvSpPr>
          <p:nvPr/>
        </p:nvSpPr>
        <p:spPr bwMode="auto">
          <a:xfrm>
            <a:off x="3203575" y="4365625"/>
            <a:ext cx="792163" cy="936625"/>
          </a:xfrm>
          <a:prstGeom prst="ellipse">
            <a:avLst/>
          </a:prstGeom>
          <a:solidFill>
            <a:srgbClr val="3399FF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67" name="Oval 4"/>
          <p:cNvSpPr>
            <a:spLocks noChangeArrowheads="1"/>
          </p:cNvSpPr>
          <p:nvPr/>
        </p:nvSpPr>
        <p:spPr bwMode="auto">
          <a:xfrm>
            <a:off x="3059113" y="2708275"/>
            <a:ext cx="792162" cy="936625"/>
          </a:xfrm>
          <a:prstGeom prst="ellipse">
            <a:avLst/>
          </a:prstGeom>
          <a:solidFill>
            <a:srgbClr val="F75135"/>
          </a:solidFill>
          <a:ln w="9525">
            <a:solidFill>
              <a:srgbClr val="FF822D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5365" name="Line 5"/>
          <p:cNvSpPr>
            <a:spLocks noChangeShapeType="1"/>
          </p:cNvSpPr>
          <p:nvPr/>
        </p:nvSpPr>
        <p:spPr bwMode="auto">
          <a:xfrm flipH="1" flipV="1">
            <a:off x="3419475" y="3644900"/>
            <a:ext cx="73025" cy="720725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9" name="Oval 6"/>
          <p:cNvSpPr>
            <a:spLocks noChangeArrowheads="1"/>
          </p:cNvSpPr>
          <p:nvPr/>
        </p:nvSpPr>
        <p:spPr bwMode="auto">
          <a:xfrm>
            <a:off x="3779838" y="1268413"/>
            <a:ext cx="792162" cy="9366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0" name="Oval 7"/>
          <p:cNvSpPr>
            <a:spLocks noChangeArrowheads="1"/>
          </p:cNvSpPr>
          <p:nvPr/>
        </p:nvSpPr>
        <p:spPr bwMode="auto">
          <a:xfrm>
            <a:off x="5292725" y="549275"/>
            <a:ext cx="792163" cy="936625"/>
          </a:xfrm>
          <a:prstGeom prst="ellipse">
            <a:avLst/>
          </a:prstGeom>
          <a:solidFill>
            <a:srgbClr val="99FF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1" name="Oval 8"/>
          <p:cNvSpPr>
            <a:spLocks noChangeArrowheads="1"/>
          </p:cNvSpPr>
          <p:nvPr/>
        </p:nvSpPr>
        <p:spPr bwMode="auto">
          <a:xfrm>
            <a:off x="7019925" y="1196975"/>
            <a:ext cx="792163" cy="936625"/>
          </a:xfrm>
          <a:prstGeom prst="ellipse">
            <a:avLst/>
          </a:prstGeom>
          <a:solidFill>
            <a:srgbClr val="FFFF00"/>
          </a:solidFill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2" name="Oval 9"/>
          <p:cNvSpPr>
            <a:spLocks noChangeArrowheads="1"/>
          </p:cNvSpPr>
          <p:nvPr/>
        </p:nvSpPr>
        <p:spPr bwMode="auto">
          <a:xfrm>
            <a:off x="8001000" y="2895600"/>
            <a:ext cx="792163" cy="936625"/>
          </a:xfrm>
          <a:prstGeom prst="ellipse">
            <a:avLst/>
          </a:prstGeom>
          <a:solidFill>
            <a:srgbClr val="99FF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3" name="Oval 10"/>
          <p:cNvSpPr>
            <a:spLocks noChangeArrowheads="1"/>
          </p:cNvSpPr>
          <p:nvPr/>
        </p:nvSpPr>
        <p:spPr bwMode="auto">
          <a:xfrm>
            <a:off x="7667625" y="4724400"/>
            <a:ext cx="792163" cy="936625"/>
          </a:xfrm>
          <a:prstGeom prst="ellipse">
            <a:avLst/>
          </a:prstGeom>
          <a:solidFill>
            <a:srgbClr val="F75135"/>
          </a:solidFill>
          <a:ln w="9525">
            <a:solidFill>
              <a:srgbClr val="FF822D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4" name="Oval 11"/>
          <p:cNvSpPr>
            <a:spLocks noChangeArrowheads="1"/>
          </p:cNvSpPr>
          <p:nvPr/>
        </p:nvSpPr>
        <p:spPr bwMode="auto">
          <a:xfrm>
            <a:off x="6588125" y="5734050"/>
            <a:ext cx="792163" cy="936625"/>
          </a:xfrm>
          <a:prstGeom prst="ellipse">
            <a:avLst/>
          </a:prstGeom>
          <a:solidFill>
            <a:srgbClr val="3399FF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1275" name="Oval 12"/>
          <p:cNvSpPr>
            <a:spLocks noChangeArrowheads="1"/>
          </p:cNvSpPr>
          <p:nvPr/>
        </p:nvSpPr>
        <p:spPr bwMode="auto">
          <a:xfrm>
            <a:off x="4572000" y="5921375"/>
            <a:ext cx="792163" cy="936625"/>
          </a:xfrm>
          <a:prstGeom prst="ellipse">
            <a:avLst/>
          </a:prstGeom>
          <a:solidFill>
            <a:srgbClr val="99FF33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 sz="1800" b="0">
              <a:latin typeface="Arial" charset="0"/>
            </a:endParaRPr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 flipV="1">
            <a:off x="3563938" y="2060575"/>
            <a:ext cx="360362" cy="6477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 flipV="1">
            <a:off x="4500563" y="1052513"/>
            <a:ext cx="792162" cy="3603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78" name="Text Box 15"/>
          <p:cNvSpPr txBox="1">
            <a:spLocks noChangeArrowheads="1"/>
          </p:cNvSpPr>
          <p:nvPr/>
        </p:nvSpPr>
        <p:spPr bwMode="auto">
          <a:xfrm>
            <a:off x="3214678" y="4500570"/>
            <a:ext cx="75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0" dirty="0">
                <a:solidFill>
                  <a:schemeClr val="bg1"/>
                </a:solidFill>
                <a:latin typeface="Arial" charset="0"/>
              </a:rPr>
              <a:t>4,2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3635375" y="378936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3399FF"/>
                </a:solidFill>
                <a:latin typeface="Arial" charset="0"/>
              </a:rPr>
              <a:t>-2,8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3048000" y="2819400"/>
            <a:ext cx="752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0">
                <a:solidFill>
                  <a:srgbClr val="FFFF00"/>
                </a:solidFill>
                <a:latin typeface="Arial" charset="0"/>
              </a:rPr>
              <a:t>1,4</a:t>
            </a:r>
          </a:p>
        </p:txBody>
      </p:sp>
      <p:sp>
        <p:nvSpPr>
          <p:cNvPr id="15378" name="Text Box 18"/>
          <p:cNvSpPr txBox="1">
            <a:spLocks noChangeArrowheads="1"/>
          </p:cNvSpPr>
          <p:nvPr/>
        </p:nvSpPr>
        <p:spPr bwMode="auto">
          <a:xfrm>
            <a:off x="3779838" y="2349500"/>
            <a:ext cx="831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FF6600"/>
                </a:solidFill>
                <a:latin typeface="Arial" charset="0"/>
              </a:rPr>
              <a:t>+5,6</a:t>
            </a:r>
          </a:p>
        </p:txBody>
      </p:sp>
      <p:sp>
        <p:nvSpPr>
          <p:cNvPr id="15379" name="Text Box 19"/>
          <p:cNvSpPr txBox="1">
            <a:spLocks noChangeArrowheads="1"/>
          </p:cNvSpPr>
          <p:nvPr/>
        </p:nvSpPr>
        <p:spPr bwMode="auto">
          <a:xfrm>
            <a:off x="3962400" y="1447800"/>
            <a:ext cx="40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0">
                <a:solidFill>
                  <a:srgbClr val="009900"/>
                </a:solidFill>
                <a:latin typeface="Arial" charset="0"/>
              </a:rPr>
              <a:t>7</a:t>
            </a:r>
          </a:p>
        </p:txBody>
      </p:sp>
      <p:sp>
        <p:nvSpPr>
          <p:cNvPr id="15380" name="Text Box 20"/>
          <p:cNvSpPr txBox="1">
            <a:spLocks noChangeArrowheads="1"/>
          </p:cNvSpPr>
          <p:nvPr/>
        </p:nvSpPr>
        <p:spPr bwMode="auto">
          <a:xfrm>
            <a:off x="4716463" y="1268413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009900"/>
                </a:solidFill>
                <a:latin typeface="Arial" charset="0"/>
              </a:rPr>
              <a:t>-3,8</a:t>
            </a: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5335588" y="685800"/>
            <a:ext cx="7477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0">
                <a:solidFill>
                  <a:srgbClr val="0033CC"/>
                </a:solidFill>
                <a:latin typeface="Arial" charset="0"/>
              </a:rPr>
              <a:t>3,2</a:t>
            </a:r>
          </a:p>
        </p:txBody>
      </p:sp>
      <p:sp>
        <p:nvSpPr>
          <p:cNvPr id="15382" name="Line 22"/>
          <p:cNvSpPr>
            <a:spLocks noChangeShapeType="1"/>
          </p:cNvSpPr>
          <p:nvPr/>
        </p:nvSpPr>
        <p:spPr bwMode="auto">
          <a:xfrm>
            <a:off x="6084888" y="981075"/>
            <a:ext cx="1008062" cy="360363"/>
          </a:xfrm>
          <a:prstGeom prst="line">
            <a:avLst/>
          </a:prstGeom>
          <a:noFill/>
          <a:ln w="57150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83" name="Text Box 23"/>
          <p:cNvSpPr txBox="1">
            <a:spLocks noChangeArrowheads="1"/>
          </p:cNvSpPr>
          <p:nvPr/>
        </p:nvSpPr>
        <p:spPr bwMode="auto">
          <a:xfrm>
            <a:off x="6084888" y="620713"/>
            <a:ext cx="10080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0">
                <a:solidFill>
                  <a:srgbClr val="0099FF"/>
                </a:solidFill>
                <a:latin typeface="Arial" charset="0"/>
              </a:rPr>
              <a:t>+1,36</a:t>
            </a:r>
          </a:p>
        </p:txBody>
      </p:sp>
      <p:sp>
        <p:nvSpPr>
          <p:cNvPr id="15384" name="Text Box 24"/>
          <p:cNvSpPr txBox="1">
            <a:spLocks noChangeArrowheads="1"/>
          </p:cNvSpPr>
          <p:nvPr/>
        </p:nvSpPr>
        <p:spPr bwMode="auto">
          <a:xfrm>
            <a:off x="6946900" y="1371600"/>
            <a:ext cx="877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0">
                <a:solidFill>
                  <a:srgbClr val="009900"/>
                </a:solidFill>
                <a:latin typeface="Arial" charset="0"/>
              </a:rPr>
              <a:t>4,56</a:t>
            </a:r>
          </a:p>
        </p:txBody>
      </p:sp>
      <p:sp>
        <p:nvSpPr>
          <p:cNvPr id="15385" name="Line 25"/>
          <p:cNvSpPr>
            <a:spLocks noChangeShapeType="1"/>
          </p:cNvSpPr>
          <p:nvPr/>
        </p:nvSpPr>
        <p:spPr bwMode="auto">
          <a:xfrm>
            <a:off x="7740650" y="1916113"/>
            <a:ext cx="576263" cy="1008062"/>
          </a:xfrm>
          <a:prstGeom prst="line">
            <a:avLst/>
          </a:prstGeom>
          <a:noFill/>
          <a:ln w="57150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86" name="Text Box 26"/>
          <p:cNvSpPr txBox="1">
            <a:spLocks noChangeArrowheads="1"/>
          </p:cNvSpPr>
          <p:nvPr/>
        </p:nvSpPr>
        <p:spPr bwMode="auto">
          <a:xfrm>
            <a:off x="7894638" y="1989138"/>
            <a:ext cx="95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FF6600"/>
                </a:solidFill>
                <a:latin typeface="Arial" charset="0"/>
              </a:rPr>
              <a:t>+4,94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8031163" y="3068638"/>
            <a:ext cx="747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0">
                <a:solidFill>
                  <a:srgbClr val="0000FF"/>
                </a:solidFill>
                <a:latin typeface="Arial" charset="0"/>
              </a:rPr>
              <a:t>9,5</a:t>
            </a:r>
          </a:p>
        </p:txBody>
      </p:sp>
      <p:sp>
        <p:nvSpPr>
          <p:cNvPr id="15388" name="Line 28"/>
          <p:cNvSpPr>
            <a:spLocks noChangeShapeType="1"/>
          </p:cNvSpPr>
          <p:nvPr/>
        </p:nvSpPr>
        <p:spPr bwMode="auto">
          <a:xfrm flipH="1">
            <a:off x="8172450" y="3860800"/>
            <a:ext cx="144463" cy="863600"/>
          </a:xfrm>
          <a:prstGeom prst="line">
            <a:avLst/>
          </a:prstGeom>
          <a:noFill/>
          <a:ln w="57150">
            <a:solidFill>
              <a:srgbClr val="99FF33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89" name="Rectangle 29"/>
          <p:cNvSpPr>
            <a:spLocks noChangeArrowheads="1"/>
          </p:cNvSpPr>
          <p:nvPr/>
        </p:nvSpPr>
        <p:spPr bwMode="auto">
          <a:xfrm>
            <a:off x="8172450" y="4076700"/>
            <a:ext cx="97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0">
                <a:solidFill>
                  <a:srgbClr val="009900"/>
                </a:solidFill>
                <a:latin typeface="Arial" charset="0"/>
              </a:rPr>
              <a:t>-3,49</a:t>
            </a:r>
          </a:p>
        </p:txBody>
      </p:sp>
      <p:sp>
        <p:nvSpPr>
          <p:cNvPr id="15390" name="Text Box 30"/>
          <p:cNvSpPr txBox="1">
            <a:spLocks noChangeArrowheads="1"/>
          </p:cNvSpPr>
          <p:nvPr/>
        </p:nvSpPr>
        <p:spPr bwMode="auto">
          <a:xfrm>
            <a:off x="7596188" y="4868863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0">
                <a:solidFill>
                  <a:srgbClr val="FFFF00"/>
                </a:solidFill>
                <a:latin typeface="Arial" charset="0"/>
              </a:rPr>
              <a:t>6,01</a:t>
            </a:r>
          </a:p>
        </p:txBody>
      </p:sp>
      <p:sp>
        <p:nvSpPr>
          <p:cNvPr id="15391" name="Text Box 31"/>
          <p:cNvSpPr txBox="1">
            <a:spLocks noChangeArrowheads="1"/>
          </p:cNvSpPr>
          <p:nvPr/>
        </p:nvSpPr>
        <p:spPr bwMode="auto">
          <a:xfrm>
            <a:off x="7534275" y="5805488"/>
            <a:ext cx="955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FF3300"/>
                </a:solidFill>
                <a:latin typeface="Arial" charset="0"/>
              </a:rPr>
              <a:t>+0,37</a:t>
            </a:r>
          </a:p>
        </p:txBody>
      </p:sp>
      <p:sp>
        <p:nvSpPr>
          <p:cNvPr id="15392" name="Text Box 32"/>
          <p:cNvSpPr txBox="1">
            <a:spLocks noChangeArrowheads="1"/>
          </p:cNvSpPr>
          <p:nvPr/>
        </p:nvSpPr>
        <p:spPr bwMode="auto">
          <a:xfrm>
            <a:off x="6516688" y="5876925"/>
            <a:ext cx="957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0" dirty="0">
                <a:solidFill>
                  <a:schemeClr val="bg1"/>
                </a:solidFill>
                <a:latin typeface="Arial" charset="0"/>
              </a:rPr>
              <a:t>6,38</a:t>
            </a:r>
          </a:p>
        </p:txBody>
      </p:sp>
      <p:sp>
        <p:nvSpPr>
          <p:cNvPr id="15393" name="Line 33"/>
          <p:cNvSpPr>
            <a:spLocks noChangeShapeType="1"/>
          </p:cNvSpPr>
          <p:nvPr/>
        </p:nvSpPr>
        <p:spPr bwMode="auto">
          <a:xfrm flipH="1">
            <a:off x="7308850" y="5589588"/>
            <a:ext cx="576263" cy="4318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94" name="Line 34"/>
          <p:cNvSpPr>
            <a:spLocks noChangeShapeType="1"/>
          </p:cNvSpPr>
          <p:nvPr/>
        </p:nvSpPr>
        <p:spPr bwMode="auto">
          <a:xfrm flipH="1">
            <a:off x="5364163" y="6381750"/>
            <a:ext cx="1223962" cy="71438"/>
          </a:xfrm>
          <a:prstGeom prst="line">
            <a:avLst/>
          </a:prstGeom>
          <a:noFill/>
          <a:ln w="57150">
            <a:solidFill>
              <a:srgbClr val="0099FF"/>
            </a:solidFill>
            <a:round/>
            <a:headEnd/>
            <a:tailEnd type="triangle" w="med" len="med"/>
          </a:ln>
        </p:spPr>
        <p:txBody>
          <a:bodyPr/>
          <a:lstStyle/>
          <a:p>
            <a:pPr>
              <a:defRPr/>
            </a:pPr>
            <a:endParaRPr lang="ru-RU" i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95" name="Text Box 35"/>
          <p:cNvSpPr txBox="1">
            <a:spLocks noChangeArrowheads="1"/>
          </p:cNvSpPr>
          <p:nvPr/>
        </p:nvSpPr>
        <p:spPr bwMode="auto">
          <a:xfrm>
            <a:off x="5556250" y="5949950"/>
            <a:ext cx="87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0">
                <a:solidFill>
                  <a:srgbClr val="0099FF"/>
                </a:solidFill>
                <a:latin typeface="Arial" charset="0"/>
              </a:rPr>
              <a:t>-1,38</a:t>
            </a:r>
          </a:p>
        </p:txBody>
      </p:sp>
      <p:sp>
        <p:nvSpPr>
          <p:cNvPr id="15396" name="Text Box 36"/>
          <p:cNvSpPr txBox="1">
            <a:spLocks noChangeArrowheads="1"/>
          </p:cNvSpPr>
          <p:nvPr/>
        </p:nvSpPr>
        <p:spPr bwMode="auto">
          <a:xfrm>
            <a:off x="4643438" y="5949950"/>
            <a:ext cx="649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0">
                <a:solidFill>
                  <a:srgbClr val="FF3300"/>
                </a:solidFill>
                <a:latin typeface="Arial" charset="0"/>
              </a:rPr>
              <a:t>5</a:t>
            </a:r>
          </a:p>
        </p:txBody>
      </p:sp>
      <p:sp>
        <p:nvSpPr>
          <p:cNvPr id="718884" name="Text Box 37"/>
          <p:cNvSpPr txBox="1">
            <a:spLocks noChangeArrowheads="1"/>
          </p:cNvSpPr>
          <p:nvPr/>
        </p:nvSpPr>
        <p:spPr bwMode="auto">
          <a:xfrm>
            <a:off x="0" y="304800"/>
            <a:ext cx="44275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i="1" dirty="0">
                <a:solidFill>
                  <a:srgbClr val="0099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Устный счет:</a:t>
            </a:r>
          </a:p>
        </p:txBody>
      </p:sp>
      <p:pic>
        <p:nvPicPr>
          <p:cNvPr id="11301" name="Picture 37" descr="51813200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627313" y="5373688"/>
            <a:ext cx="1584325" cy="133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C:\Users\Ирина Михайловна\Desktop\278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207645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3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10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5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5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6" dur="10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5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0"/>
      <p:bldP spid="15377" grpId="0"/>
      <p:bldP spid="15378" grpId="0"/>
      <p:bldP spid="15379" grpId="0"/>
      <p:bldP spid="15380" grpId="0"/>
      <p:bldP spid="15383" grpId="0"/>
      <p:bldP spid="15386" grpId="0"/>
      <p:bldP spid="15387" grpId="0"/>
      <p:bldP spid="15389" grpId="0"/>
      <p:bldP spid="15390" grpId="0"/>
      <p:bldP spid="15391" grpId="0"/>
      <p:bldP spid="15392" grpId="0"/>
      <p:bldP spid="15395" grpId="0"/>
      <p:bldP spid="1539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264" y="0"/>
          <a:ext cx="9144264" cy="6857404"/>
        </p:xfrm>
        <a:graphic>
          <a:graphicData uri="http://schemas.openxmlformats.org/presentationml/2006/ole">
            <p:oleObj spid="_x0000_s2051" name="Презентация" r:id="rId3" imgW="4570530" imgH="3427616" progId="PowerPoint.Show.12">
              <p:embed/>
            </p:oleObj>
          </a:graphicData>
        </a:graphic>
      </p:graphicFrame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9" y="260648"/>
            <a:ext cx="8325172" cy="5328592"/>
          </a:xfrm>
        </p:spPr>
        <p:txBody>
          <a:bodyPr/>
          <a:lstStyle/>
          <a:p>
            <a:pPr algn="l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</a:t>
            </a:r>
            <a:r>
              <a:rPr lang="ru-RU" sz="3600" dirty="0"/>
              <a:t>) 26,7 -  22,4 = 4,3 (кг) </a:t>
            </a:r>
            <a:r>
              <a:rPr lang="ru-RU" sz="3600" dirty="0" smtClean="0"/>
              <a:t>-</a:t>
            </a:r>
            <a:br>
              <a:rPr lang="ru-RU" sz="3600" dirty="0" smtClean="0"/>
            </a:b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2) 23,5 – 4,3 = 19,2 (кг</a:t>
            </a:r>
            <a:r>
              <a:rPr lang="ru-RU" sz="3600" dirty="0" smtClean="0"/>
              <a:t>)-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 </a:t>
            </a:r>
            <a:r>
              <a:rPr lang="ru-RU" sz="3600" dirty="0" smtClean="0"/>
              <a:t>3</a:t>
            </a:r>
            <a:r>
              <a:rPr lang="ru-RU" sz="3600" dirty="0"/>
              <a:t>) 22,4 – 19,2 = 3,2 (кг</a:t>
            </a:r>
            <a:r>
              <a:rPr lang="ru-RU" sz="3600" dirty="0" smtClean="0"/>
              <a:t>)-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5784" y="5301208"/>
            <a:ext cx="7858180" cy="1556792"/>
          </a:xfrm>
        </p:spPr>
        <p:txBody>
          <a:bodyPr/>
          <a:lstStyle/>
          <a:p>
            <a:r>
              <a:rPr lang="ru-RU" dirty="0" smtClean="0"/>
              <a:t>Ответ: 4,3 кг;19,2 кг;3,2 </a:t>
            </a:r>
            <a:r>
              <a:rPr lang="ru-RU" dirty="0"/>
              <a:t>кг.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1857364"/>
            <a:ext cx="1510912" cy="1728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3214686"/>
            <a:ext cx="1605645" cy="1931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606" y="-23896"/>
            <a:ext cx="1506537" cy="180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0" descr="C:\Users\Ирина Михайловна\Desktop\2783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5429264"/>
            <a:ext cx="1329152" cy="1428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661183633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" y="596900"/>
            <a:ext cx="8648700" cy="3581400"/>
          </a:xfrm>
        </p:spPr>
        <p:txBody>
          <a:bodyPr/>
          <a:lstStyle/>
          <a:p>
            <a:r>
              <a:rPr lang="ru-RU" dirty="0" smtClean="0"/>
              <a:t>                  </a:t>
            </a:r>
            <a:br>
              <a:rPr lang="ru-RU" dirty="0" smtClean="0"/>
            </a:br>
            <a:r>
              <a:rPr lang="ru-RU" dirty="0" smtClean="0"/>
              <a:t>            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44" y="785794"/>
            <a:ext cx="5214974" cy="5715040"/>
          </a:xfrm>
        </p:spPr>
        <p:txBody>
          <a:bodyPr/>
          <a:lstStyle/>
          <a:p>
            <a:r>
              <a:rPr lang="ru-RU" sz="2400" dirty="0" smtClean="0"/>
              <a:t>  2,1 5</a:t>
            </a:r>
          </a:p>
          <a:p>
            <a:r>
              <a:rPr lang="ru-RU" sz="2400" u="sng" dirty="0" smtClean="0"/>
              <a:t>+   3,9</a:t>
            </a:r>
          </a:p>
          <a:p>
            <a:r>
              <a:rPr lang="ru-RU" sz="2400" dirty="0" smtClean="0"/>
              <a:t>  5,5 4</a:t>
            </a:r>
          </a:p>
          <a:p>
            <a:endParaRPr lang="ru-RU" sz="2000" dirty="0" smtClean="0"/>
          </a:p>
          <a:p>
            <a:endParaRPr lang="ru-RU" sz="2400" dirty="0" smtClean="0"/>
          </a:p>
          <a:p>
            <a:r>
              <a:rPr lang="ru-RU" sz="2400" dirty="0" smtClean="0"/>
              <a:t>     0,75</a:t>
            </a:r>
          </a:p>
          <a:p>
            <a:r>
              <a:rPr lang="ru-RU" sz="2400" u="sng" dirty="0" smtClean="0"/>
              <a:t>+   7,  5</a:t>
            </a:r>
          </a:p>
          <a:p>
            <a:r>
              <a:rPr lang="ru-RU" sz="2400" dirty="0" smtClean="0"/>
              <a:t>      7,80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400" dirty="0" smtClean="0"/>
              <a:t>  5,6</a:t>
            </a:r>
          </a:p>
          <a:p>
            <a:pPr>
              <a:buFontTx/>
              <a:buChar char="-"/>
            </a:pPr>
            <a:r>
              <a:rPr lang="ru-RU" sz="2400" u="sng" dirty="0" smtClean="0"/>
              <a:t>   1,28</a:t>
            </a:r>
          </a:p>
          <a:p>
            <a:r>
              <a:rPr lang="ru-RU" sz="2400" dirty="0" smtClean="0"/>
              <a:t>    4,48</a:t>
            </a:r>
          </a:p>
          <a:p>
            <a:pPr>
              <a:buFontTx/>
              <a:buChar char="-"/>
            </a:pPr>
            <a:endParaRPr lang="ru-RU" sz="2000" u="sng" dirty="0" smtClean="0"/>
          </a:p>
          <a:p>
            <a:endParaRPr lang="ru-RU" sz="2000" dirty="0" smtClean="0"/>
          </a:p>
        </p:txBody>
      </p:sp>
      <p:pic>
        <p:nvPicPr>
          <p:cNvPr id="24578" name="Picture 2" descr="1977912792496c8286e7ed1"/>
          <p:cNvPicPr>
            <a:picLocks noChangeAspect="1" noChangeArrowheads="1"/>
          </p:cNvPicPr>
          <p:nvPr/>
        </p:nvPicPr>
        <p:blipFill>
          <a:blip r:embed="rId2" cstate="print"/>
          <a:srcRect l="12651" t="-3123" r="9033"/>
          <a:stretch>
            <a:fillRect/>
          </a:stretch>
        </p:blipFill>
        <p:spPr bwMode="auto">
          <a:xfrm>
            <a:off x="214282" y="1357298"/>
            <a:ext cx="353538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0" y="0"/>
            <a:ext cx="1362589" cy="1781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ертикальный свиток 3"/>
          <p:cNvSpPr/>
          <p:nvPr/>
        </p:nvSpPr>
        <p:spPr bwMode="auto">
          <a:xfrm>
            <a:off x="251520" y="476672"/>
            <a:ext cx="8640960" cy="5832648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1664804"/>
            <a:ext cx="6264696" cy="2916324"/>
          </a:xfrm>
        </p:spPr>
        <p:txBody>
          <a:bodyPr/>
          <a:lstStyle/>
          <a:p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/>
              <a:t/>
            </a:r>
            <a:br>
              <a:rPr lang="ru-RU" sz="4800" dirty="0"/>
            </a:br>
            <a:r>
              <a:rPr lang="ru-RU" sz="4400" dirty="0" smtClean="0">
                <a:solidFill>
                  <a:srgbClr val="7030A0"/>
                </a:solidFill>
              </a:rPr>
              <a:t>Мудрость – это глубочайший ум, опирающийся на жизненный опыт  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5457545"/>
      </p:ext>
    </p:extLst>
  </p:cSld>
  <p:clrMapOvr>
    <a:masterClrMapping/>
  </p:clrMapOvr>
  <p:transition advClick="0">
    <p:push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794" y="1780752"/>
            <a:ext cx="4895850" cy="440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111437"/>
            <a:ext cx="2627313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45"/>
            <a:ext cx="4816475" cy="435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4996"/>
            <a:ext cx="1968500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154039"/>
            <a:ext cx="1878013" cy="235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814" y="105967"/>
            <a:ext cx="4432300" cy="3772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27527020"/>
      </p:ext>
    </p:extLst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8648701" cy="2857496"/>
          </a:xfrm>
        </p:spPr>
        <p:txBody>
          <a:bodyPr/>
          <a:lstStyle/>
          <a:p>
            <a:r>
              <a:rPr lang="ru-RU" sz="3600" dirty="0" smtClean="0">
                <a:solidFill>
                  <a:srgbClr val="7030A0"/>
                </a:solidFill>
              </a:rPr>
              <a:t>Дана десятичная дробь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 </a:t>
            </a:r>
            <a:r>
              <a:rPr lang="ru-RU" sz="4800" dirty="0" smtClean="0">
                <a:solidFill>
                  <a:srgbClr val="0070C0"/>
                </a:solidFill>
              </a:rPr>
              <a:t>5946,038</a:t>
            </a:r>
            <a:br>
              <a:rPr lang="ru-RU" sz="4800" dirty="0" smtClean="0">
                <a:solidFill>
                  <a:srgbClr val="0070C0"/>
                </a:solidFill>
              </a:rPr>
            </a:b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r>
              <a:rPr lang="ru-RU" sz="3200" dirty="0" smtClean="0">
                <a:solidFill>
                  <a:srgbClr val="7030A0"/>
                </a:solidFill>
              </a:rPr>
              <a:t>Укажите цифру, которая записана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143248"/>
            <a:ext cx="6215074" cy="3714752"/>
          </a:xfrm>
        </p:spPr>
        <p:txBody>
          <a:bodyPr/>
          <a:lstStyle/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 в разряде десятков</a:t>
            </a:r>
            <a:r>
              <a:rPr lang="en-US" dirty="0" smtClean="0">
                <a:solidFill>
                  <a:srgbClr val="7030A0"/>
                </a:solidFill>
              </a:rPr>
              <a:t>       </a:t>
            </a:r>
            <a:endParaRPr lang="ru-RU" dirty="0" smtClean="0">
              <a:solidFill>
                <a:srgbClr val="7030A0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 в разряде сотых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 в разряде сотен</a:t>
            </a:r>
          </a:p>
          <a:p>
            <a:pPr algn="l">
              <a:buFont typeface="Wingdings" pitchFamily="2" charset="2"/>
              <a:buChar char="Ø"/>
            </a:pPr>
            <a:r>
              <a:rPr lang="ru-RU" dirty="0" smtClean="0">
                <a:solidFill>
                  <a:srgbClr val="7030A0"/>
                </a:solidFill>
              </a:rPr>
              <a:t> в разряде тысячных </a:t>
            </a:r>
          </a:p>
          <a:p>
            <a:pPr algn="l"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H="1">
            <a:off x="214281" y="548680"/>
            <a:ext cx="8143932" cy="79208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i="1" dirty="0" smtClean="0">
                <a:solidFill>
                  <a:srgbClr val="7030A0"/>
                </a:solidFill>
              </a:rPr>
              <a:t>Сравните</a:t>
            </a:r>
            <a:r>
              <a:rPr lang="ru-RU" i="1" dirty="0" smtClean="0"/>
              <a:t> 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857364"/>
            <a:ext cx="8312472" cy="3908436"/>
          </a:xfrm>
        </p:spPr>
        <p:txBody>
          <a:bodyPr/>
          <a:lstStyle/>
          <a:p>
            <a:r>
              <a:rPr lang="ru-RU" sz="3600" dirty="0" smtClean="0"/>
              <a:t>    9,7</a:t>
            </a:r>
            <a:r>
              <a:rPr lang="en-US" sz="3600" dirty="0" smtClean="0"/>
              <a:t>  </a:t>
            </a:r>
            <a:r>
              <a:rPr lang="ru-RU" sz="3600" dirty="0" smtClean="0"/>
              <a:t> </a:t>
            </a:r>
            <a:r>
              <a:rPr lang="en-US" sz="3600" dirty="0" smtClean="0"/>
              <a:t>   </a:t>
            </a:r>
            <a:r>
              <a:rPr lang="ru-RU" sz="3600" dirty="0" smtClean="0"/>
              <a:t>  9,68</a:t>
            </a:r>
          </a:p>
          <a:p>
            <a:r>
              <a:rPr lang="ru-RU" sz="3600" dirty="0" smtClean="0"/>
              <a:t>8,201        8,21</a:t>
            </a:r>
          </a:p>
          <a:p>
            <a:r>
              <a:rPr lang="ru-RU" sz="3600" dirty="0" smtClean="0"/>
              <a:t>30,59        30,5</a:t>
            </a:r>
            <a:endParaRPr lang="ru-RU" sz="3600" dirty="0"/>
          </a:p>
          <a:p>
            <a:r>
              <a:rPr lang="ru-RU" sz="3600" dirty="0" smtClean="0"/>
              <a:t>        16,25       16,250000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365327923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7" y="596900"/>
            <a:ext cx="8220104" cy="1403340"/>
          </a:xfrm>
        </p:spPr>
        <p:txBody>
          <a:bodyPr/>
          <a:lstStyle/>
          <a:p>
            <a:r>
              <a:rPr lang="ru-RU" sz="4800" dirty="0" smtClean="0">
                <a:solidFill>
                  <a:srgbClr val="7030A0"/>
                </a:solidFill>
              </a:rPr>
              <a:t>Округлите числа до разряда </a:t>
            </a:r>
            <a:r>
              <a:rPr lang="ru-RU" sz="4800" dirty="0" smtClean="0">
                <a:solidFill>
                  <a:srgbClr val="0070C0"/>
                </a:solidFill>
              </a:rPr>
              <a:t>десятых</a:t>
            </a:r>
            <a:endParaRPr lang="ru-RU" sz="48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643182"/>
            <a:ext cx="7993090" cy="3122618"/>
          </a:xfrm>
        </p:spPr>
        <p:txBody>
          <a:bodyPr/>
          <a:lstStyle/>
          <a:p>
            <a:r>
              <a:rPr lang="ru-RU" sz="4400" dirty="0" smtClean="0">
                <a:solidFill>
                  <a:srgbClr val="7030A0"/>
                </a:solidFill>
              </a:rPr>
              <a:t>5,68</a:t>
            </a:r>
          </a:p>
          <a:p>
            <a:r>
              <a:rPr lang="ru-RU" sz="4400" dirty="0" smtClean="0">
                <a:solidFill>
                  <a:srgbClr val="7030A0"/>
                </a:solidFill>
              </a:rPr>
              <a:t>  3,429</a:t>
            </a:r>
          </a:p>
          <a:p>
            <a:r>
              <a:rPr lang="ru-RU" sz="4400" dirty="0" smtClean="0">
                <a:solidFill>
                  <a:srgbClr val="7030A0"/>
                </a:solidFill>
              </a:rPr>
              <a:t>7,95</a:t>
            </a:r>
            <a:endParaRPr lang="ru-RU" sz="44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9" y="0"/>
            <a:ext cx="8291542" cy="1357298"/>
          </a:xfrm>
        </p:spPr>
        <p:txBody>
          <a:bodyPr/>
          <a:lstStyle/>
          <a:p>
            <a:r>
              <a:rPr lang="ru-RU" sz="4400" smtClean="0"/>
              <a:t>Сравните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85992"/>
            <a:ext cx="8350280" cy="3500462"/>
          </a:xfrm>
        </p:spPr>
        <p:txBody>
          <a:bodyPr/>
          <a:lstStyle/>
          <a:p>
            <a:r>
              <a:rPr lang="ru-RU" dirty="0" smtClean="0"/>
              <a:t>24 + 32    и    2,4 + 3,2</a:t>
            </a:r>
          </a:p>
          <a:p>
            <a:r>
              <a:rPr lang="ru-RU" dirty="0" smtClean="0"/>
              <a:t> 452 +231   и   4,52 +2, 31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000" dirty="0" smtClean="0"/>
              <a:t>Сделайте вывод</a:t>
            </a:r>
            <a:endParaRPr lang="ru-RU" sz="4000" dirty="0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24935" cy="792088"/>
          </a:xfrm>
        </p:spPr>
        <p:txBody>
          <a:bodyPr/>
          <a:lstStyle/>
          <a:p>
            <a:r>
              <a:rPr lang="ru-RU" dirty="0" smtClean="0"/>
              <a:t>Вычислите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785926"/>
            <a:ext cx="8168456" cy="4739418"/>
          </a:xfrm>
        </p:spPr>
        <p:txBody>
          <a:bodyPr/>
          <a:lstStyle/>
          <a:p>
            <a:r>
              <a:rPr lang="ru-RU" sz="4800" dirty="0" smtClean="0"/>
              <a:t>0,1 </a:t>
            </a:r>
            <a:r>
              <a:rPr lang="ru-RU" sz="4800" dirty="0"/>
              <a:t>+ 0,2</a:t>
            </a:r>
          </a:p>
          <a:p>
            <a:r>
              <a:rPr lang="ru-RU" sz="4800" dirty="0" smtClean="0"/>
              <a:t>0,15 + 0,23</a:t>
            </a:r>
            <a:endParaRPr lang="ru-RU" sz="4800" dirty="0"/>
          </a:p>
          <a:p>
            <a:r>
              <a:rPr lang="ru-RU" sz="4800" dirty="0"/>
              <a:t>0,29 + 0,61</a:t>
            </a:r>
            <a:endParaRPr lang="ru-RU" sz="6000" dirty="0"/>
          </a:p>
          <a:p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1208251370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109148" cy="1296144"/>
          </a:xfrm>
        </p:spPr>
        <p:txBody>
          <a:bodyPr/>
          <a:lstStyle/>
          <a:p>
            <a:r>
              <a:rPr lang="ru-RU" sz="4400" dirty="0" smtClean="0"/>
              <a:t>Найдите сумму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492896"/>
            <a:ext cx="8168456" cy="1544712"/>
          </a:xfrm>
        </p:spPr>
        <p:txBody>
          <a:bodyPr/>
          <a:lstStyle/>
          <a:p>
            <a:r>
              <a:rPr lang="ru-RU" sz="7200" i="1" dirty="0">
                <a:latin typeface="Verdana" pitchFamily="34" charset="0"/>
              </a:rPr>
              <a:t>4,7 </a:t>
            </a:r>
            <a:r>
              <a:rPr lang="ru-RU" sz="7200" i="1" dirty="0" smtClean="0">
                <a:latin typeface="Verdana" pitchFamily="34" charset="0"/>
              </a:rPr>
              <a:t> + 3,628</a:t>
            </a:r>
            <a:endParaRPr lang="ru-RU" sz="7200" i="1" dirty="0">
              <a:latin typeface="Verdana" pitchFamily="34" charset="0"/>
            </a:endParaRPr>
          </a:p>
          <a:p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3069606791"/>
      </p:ext>
    </p:extLst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92975" y="260648"/>
            <a:ext cx="7047377" cy="864096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714488"/>
            <a:ext cx="87129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dirty="0" smtClean="0">
                <a:solidFill>
                  <a:srgbClr val="D60093"/>
                </a:solidFill>
              </a:rPr>
              <a:t>Уравнять количество знаков после запятой </a:t>
            </a:r>
          </a:p>
          <a:p>
            <a:r>
              <a:rPr lang="ru-RU" sz="3200" b="1" dirty="0" smtClean="0"/>
              <a:t>  </a:t>
            </a:r>
          </a:p>
          <a:p>
            <a:pPr algn="ctr"/>
            <a:r>
              <a:rPr lang="ru-RU" sz="4000" b="1" dirty="0" smtClean="0"/>
              <a:t> </a:t>
            </a:r>
            <a:r>
              <a:rPr lang="ru-RU" sz="6000" b="1" dirty="0" smtClean="0"/>
              <a:t>4, 7</a:t>
            </a:r>
            <a:r>
              <a:rPr lang="ru-RU" sz="6000" b="1" dirty="0" smtClean="0">
                <a:solidFill>
                  <a:srgbClr val="CC3399"/>
                </a:solidFill>
              </a:rPr>
              <a:t>00</a:t>
            </a:r>
            <a:r>
              <a:rPr lang="ru-RU" sz="6000" b="1" dirty="0" smtClean="0"/>
              <a:t> +   3, 628</a:t>
            </a:r>
            <a:br>
              <a:rPr lang="ru-RU" sz="6000" b="1" dirty="0" smtClean="0"/>
            </a:br>
            <a:r>
              <a:rPr lang="ru-RU" sz="3200" b="1" dirty="0" smtClean="0"/>
              <a:t>              </a:t>
            </a:r>
          </a:p>
          <a:p>
            <a:r>
              <a:rPr lang="ru-RU" sz="3200" b="1" dirty="0" smtClean="0"/>
              <a:t>   </a:t>
            </a:r>
            <a:endParaRPr lang="ru-RU" sz="32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32656"/>
            <a:ext cx="64087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4,7  +   </a:t>
            </a:r>
            <a:r>
              <a:rPr lang="ru-RU" sz="4000" b="1" dirty="0" smtClean="0"/>
              <a:t>3,628</a:t>
            </a:r>
            <a:endParaRPr lang="ru-RU" sz="4000" b="1" dirty="0"/>
          </a:p>
        </p:txBody>
      </p:sp>
    </p:spTree>
    <p:extLst>
      <p:ext uri="{BB962C8B-B14F-4D97-AF65-F5344CB8AC3E}">
        <p14:creationId xmlns="" xmlns:p14="http://schemas.microsoft.com/office/powerpoint/2010/main" val="2791415806"/>
      </p:ext>
    </p:extLst>
  </p:cSld>
  <p:clrMapOvr>
    <a:masterClrMapping/>
  </p:clrMapOvr>
  <p:transition advClick="0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Шары">
  <a:themeElements>
    <a:clrScheme name="1_Шары 8">
      <a:dk1>
        <a:srgbClr val="006699"/>
      </a:dk1>
      <a:lt1>
        <a:srgbClr val="FFFFFF"/>
      </a:lt1>
      <a:dk2>
        <a:srgbClr val="006666"/>
      </a:dk2>
      <a:lt2>
        <a:srgbClr val="FFFFCC"/>
      </a:lt2>
      <a:accent1>
        <a:srgbClr val="EDFAD2"/>
      </a:accent1>
      <a:accent2>
        <a:srgbClr val="EBF7FF"/>
      </a:accent2>
      <a:accent3>
        <a:srgbClr val="FFFFFF"/>
      </a:accent3>
      <a:accent4>
        <a:srgbClr val="005682"/>
      </a:accent4>
      <a:accent5>
        <a:srgbClr val="F4FCE5"/>
      </a:accent5>
      <a:accent6>
        <a:srgbClr val="D5E0E7"/>
      </a:accent6>
      <a:hlink>
        <a:srgbClr val="CC99FF"/>
      </a:hlink>
      <a:folHlink>
        <a:srgbClr val="F2DFFD"/>
      </a:folHlink>
    </a:clrScheme>
    <a:fontScheme name="1_Шары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3600" b="1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Verdana" pitchFamily="34" charset="0"/>
          </a:defRPr>
        </a:defPPr>
      </a:lstStyle>
    </a:lnDef>
  </a:objectDefaults>
  <a:extraClrSchemeLst>
    <a:extraClrScheme>
      <a:clrScheme name="1_Шары 1">
        <a:dk1>
          <a:srgbClr val="9900CC"/>
        </a:dk1>
        <a:lt1>
          <a:srgbClr val="FFFFCC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660066"/>
        </a:accent2>
        <a:accent3>
          <a:srgbClr val="AAAAAA"/>
        </a:accent3>
        <a:accent4>
          <a:srgbClr val="DADAAE"/>
        </a:accent4>
        <a:accent5>
          <a:srgbClr val="B8B8CA"/>
        </a:accent5>
        <a:accent6>
          <a:srgbClr val="5C005C"/>
        </a:accent6>
        <a:hlink>
          <a:srgbClr val="CC0000"/>
        </a:hlink>
        <a:folHlink>
          <a:srgbClr val="A5002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2">
        <a:dk1>
          <a:srgbClr val="990033"/>
        </a:dk1>
        <a:lt1>
          <a:srgbClr val="FFFFFF"/>
        </a:lt1>
        <a:dk2>
          <a:srgbClr val="000000"/>
        </a:dk2>
        <a:lt2>
          <a:srgbClr val="FFFFFF"/>
        </a:lt2>
        <a:accent1>
          <a:srgbClr val="FF3300"/>
        </a:accent1>
        <a:accent2>
          <a:srgbClr val="FF9900"/>
        </a:accent2>
        <a:accent3>
          <a:srgbClr val="AAAAAA"/>
        </a:accent3>
        <a:accent4>
          <a:srgbClr val="DADADA"/>
        </a:accent4>
        <a:accent5>
          <a:srgbClr val="FFADAA"/>
        </a:accent5>
        <a:accent6>
          <a:srgbClr val="E78A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3">
        <a:dk1>
          <a:srgbClr val="CCCCFF"/>
        </a:dk1>
        <a:lt1>
          <a:srgbClr val="FFFFCC"/>
        </a:lt1>
        <a:dk2>
          <a:srgbClr val="000000"/>
        </a:dk2>
        <a:lt2>
          <a:srgbClr val="FFFFFF"/>
        </a:lt2>
        <a:accent1>
          <a:srgbClr val="9999FF"/>
        </a:accent1>
        <a:accent2>
          <a:srgbClr val="33CCCC"/>
        </a:accent2>
        <a:accent3>
          <a:srgbClr val="AAAAAA"/>
        </a:accent3>
        <a:accent4>
          <a:srgbClr val="DADAAE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4">
        <a:dk1>
          <a:srgbClr val="000000"/>
        </a:dk1>
        <a:lt1>
          <a:srgbClr val="F8F8F8"/>
        </a:lt1>
        <a:dk2>
          <a:srgbClr val="800000"/>
        </a:dk2>
        <a:lt2>
          <a:srgbClr val="FFFFFF"/>
        </a:lt2>
        <a:accent1>
          <a:srgbClr val="FF3300"/>
        </a:accent1>
        <a:accent2>
          <a:srgbClr val="FF5050"/>
        </a:accent2>
        <a:accent3>
          <a:srgbClr val="C0AAAA"/>
        </a:accent3>
        <a:accent4>
          <a:srgbClr val="D4D4D4"/>
        </a:accent4>
        <a:accent5>
          <a:srgbClr val="FFADAA"/>
        </a:accent5>
        <a:accent6>
          <a:srgbClr val="E74848"/>
        </a:accent6>
        <a:hlink>
          <a:srgbClr val="FF99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5">
        <a:dk1>
          <a:srgbClr val="666699"/>
        </a:dk1>
        <a:lt1>
          <a:srgbClr val="FFFFFF"/>
        </a:lt1>
        <a:dk2>
          <a:srgbClr val="000066"/>
        </a:dk2>
        <a:lt2>
          <a:srgbClr val="CCECFF"/>
        </a:lt2>
        <a:accent1>
          <a:srgbClr val="009999"/>
        </a:accent1>
        <a:accent2>
          <a:srgbClr val="0099CC"/>
        </a:accent2>
        <a:accent3>
          <a:srgbClr val="AAAAB8"/>
        </a:accent3>
        <a:accent4>
          <a:srgbClr val="DADADA"/>
        </a:accent4>
        <a:accent5>
          <a:srgbClr val="AACACA"/>
        </a:accent5>
        <a:accent6>
          <a:srgbClr val="008AB9"/>
        </a:accent6>
        <a:hlink>
          <a:srgbClr val="CC99FF"/>
        </a:hlink>
        <a:folHlink>
          <a:srgbClr val="3366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6">
        <a:dk1>
          <a:srgbClr val="99CC00"/>
        </a:dk1>
        <a:lt1>
          <a:srgbClr val="FFFFFF"/>
        </a:lt1>
        <a:dk2>
          <a:srgbClr val="009900"/>
        </a:dk2>
        <a:lt2>
          <a:srgbClr val="FFFF99"/>
        </a:lt2>
        <a:accent1>
          <a:srgbClr val="336600"/>
        </a:accent1>
        <a:accent2>
          <a:srgbClr val="008000"/>
        </a:accent2>
        <a:accent3>
          <a:srgbClr val="AACAAA"/>
        </a:accent3>
        <a:accent4>
          <a:srgbClr val="DADADA"/>
        </a:accent4>
        <a:accent5>
          <a:srgbClr val="ADB8AA"/>
        </a:accent5>
        <a:accent6>
          <a:srgbClr val="007300"/>
        </a:accent6>
        <a:hlink>
          <a:srgbClr val="CCCC00"/>
        </a:hlink>
        <a:folHlink>
          <a:srgbClr val="33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Шары 7">
        <a:dk1>
          <a:srgbClr val="000066"/>
        </a:dk1>
        <a:lt1>
          <a:srgbClr val="E1F4FF"/>
        </a:lt1>
        <a:dk2>
          <a:srgbClr val="000066"/>
        </a:dk2>
        <a:lt2>
          <a:srgbClr val="CCCCFF"/>
        </a:lt2>
        <a:accent1>
          <a:srgbClr val="9999FF"/>
        </a:accent1>
        <a:accent2>
          <a:srgbClr val="33CCCC"/>
        </a:accent2>
        <a:accent3>
          <a:srgbClr val="EEF8FF"/>
        </a:accent3>
        <a:accent4>
          <a:srgbClr val="000056"/>
        </a:accent4>
        <a:accent5>
          <a:srgbClr val="CACAFF"/>
        </a:accent5>
        <a:accent6>
          <a:srgbClr val="2DB9B9"/>
        </a:accent6>
        <a:hlink>
          <a:srgbClr val="66FFFF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ры 8">
        <a:dk1>
          <a:srgbClr val="006699"/>
        </a:dk1>
        <a:lt1>
          <a:srgbClr val="FFFFFF"/>
        </a:lt1>
        <a:dk2>
          <a:srgbClr val="006666"/>
        </a:dk2>
        <a:lt2>
          <a:srgbClr val="FFFFCC"/>
        </a:lt2>
        <a:accent1>
          <a:srgbClr val="EDFAD2"/>
        </a:accent1>
        <a:accent2>
          <a:srgbClr val="EBF7FF"/>
        </a:accent2>
        <a:accent3>
          <a:srgbClr val="FFFFFF"/>
        </a:accent3>
        <a:accent4>
          <a:srgbClr val="005682"/>
        </a:accent4>
        <a:accent5>
          <a:srgbClr val="F4FCE5"/>
        </a:accent5>
        <a:accent6>
          <a:srgbClr val="D5E0E7"/>
        </a:accent6>
        <a:hlink>
          <a:srgbClr val="CC99FF"/>
        </a:hlink>
        <a:folHlink>
          <a:srgbClr val="F2DF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Шары 9">
        <a:dk1>
          <a:srgbClr val="000000"/>
        </a:dk1>
        <a:lt1>
          <a:srgbClr val="FFFFFF"/>
        </a:lt1>
        <a:dk2>
          <a:srgbClr val="000000"/>
        </a:dk2>
        <a:lt2>
          <a:srgbClr val="FFCC99"/>
        </a:lt2>
        <a:accent1>
          <a:srgbClr val="FF9900"/>
        </a:accent1>
        <a:accent2>
          <a:srgbClr val="FF99CC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8AB9"/>
        </a:accent6>
        <a:hlink>
          <a:srgbClr val="FF9999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3719</TotalTime>
  <Words>314</Words>
  <Application>Microsoft Office PowerPoint</Application>
  <PresentationFormat>Экран (4:3)</PresentationFormat>
  <Paragraphs>111</Paragraphs>
  <Slides>20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1_Шары</vt:lpstr>
      <vt:lpstr>Презентация</vt:lpstr>
      <vt:lpstr>  </vt:lpstr>
      <vt:lpstr>    Мудрость – это глубочайший ум, опирающийся на жизненный опыт  </vt:lpstr>
      <vt:lpstr>Дана десятичная дробь   5946,038  Укажите цифру, которая записана</vt:lpstr>
      <vt:lpstr>Сравните </vt:lpstr>
      <vt:lpstr>Округлите числа до разряда десятых</vt:lpstr>
      <vt:lpstr>Сравните</vt:lpstr>
      <vt:lpstr>Вычислите</vt:lpstr>
      <vt:lpstr>Найдите сумму</vt:lpstr>
      <vt:lpstr>                                </vt:lpstr>
      <vt:lpstr>                                </vt:lpstr>
      <vt:lpstr>                                </vt:lpstr>
      <vt:lpstr>                                </vt:lpstr>
      <vt:lpstr>        </vt:lpstr>
      <vt:lpstr>Подумайте, как выполнить   вычитание десятичных дробей, и найдите значение разности: </vt:lpstr>
      <vt:lpstr>Проверьте, правильно ли вы нашли значения 2-го и 3-его выражения  </vt:lpstr>
      <vt:lpstr>Слайд 16</vt:lpstr>
      <vt:lpstr>Слайд 17</vt:lpstr>
      <vt:lpstr>                 1) 26,7 -  22,4 = 4,3 (кг) -      2) 23,5 – 4,3 = 19,2 (кг)-    3) 22,4 – 19,2 = 3,2 (кг)-  </vt:lpstr>
      <vt:lpstr>                                 </vt:lpstr>
      <vt:lpstr>Слайд 20</vt:lpstr>
    </vt:vector>
  </TitlesOfParts>
  <Company>СПОШ6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Сложение и вычитание десятичных дробей</dc:title>
  <dc:creator>Горицкий</dc:creator>
  <dc:description>_x000d__x000d_</dc:description>
  <cp:lastModifiedBy>z</cp:lastModifiedBy>
  <cp:revision>249</cp:revision>
  <dcterms:created xsi:type="dcterms:W3CDTF">2000-01-01T02:39:36Z</dcterms:created>
  <dcterms:modified xsi:type="dcterms:W3CDTF">2016-01-20T13:08:51Z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Сложение и вычитание десятичных дробей</vt:lpwstr>
  </property>
  <property fmtid="{D5CDD505-2E9C-101B-9397-08002B2CF9AE}" pid="3" name="SlideDescription">
    <vt:lpwstr>_x000d__x000d_</vt:lpwstr>
  </property>
</Properties>
</file>